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69" r:id="rId2"/>
  </p:sldMasterIdLst>
  <p:notesMasterIdLst>
    <p:notesMasterId r:id="rId15"/>
  </p:notesMasterIdLst>
  <p:handoutMasterIdLst>
    <p:handoutMasterId r:id="rId16"/>
  </p:handoutMasterIdLst>
  <p:sldIdLst>
    <p:sldId id="298" r:id="rId3"/>
    <p:sldId id="332" r:id="rId4"/>
    <p:sldId id="333" r:id="rId5"/>
    <p:sldId id="334" r:id="rId6"/>
    <p:sldId id="335" r:id="rId7"/>
    <p:sldId id="336" r:id="rId8"/>
    <p:sldId id="341" r:id="rId9"/>
    <p:sldId id="340" r:id="rId10"/>
    <p:sldId id="342" r:id="rId11"/>
    <p:sldId id="339" r:id="rId12"/>
    <p:sldId id="337" r:id="rId13"/>
    <p:sldId id="338" r:id="rId14"/>
  </p:sldIdLst>
  <p:sldSz cx="12190413" cy="6858000"/>
  <p:notesSz cx="6797675" cy="987425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57937"/>
    <a:srgbClr val="DA58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711" autoAdjust="0"/>
  </p:normalViewPr>
  <p:slideViewPr>
    <p:cSldViewPr>
      <p:cViewPr varScale="1">
        <p:scale>
          <a:sx n="69" d="100"/>
          <a:sy n="69" d="100"/>
        </p:scale>
        <p:origin x="738" y="60"/>
      </p:cViewPr>
      <p:guideLst>
        <p:guide orient="horz" pos="2160"/>
        <p:guide pos="3840"/>
      </p:guideLst>
    </p:cSldViewPr>
  </p:slideViewPr>
  <p:outlineViewPr>
    <p:cViewPr>
      <p:scale>
        <a:sx n="33" d="100"/>
        <a:sy n="33" d="100"/>
      </p:scale>
      <p:origin x="0" y="11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72" cy="493793"/>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51002" y="0"/>
            <a:ext cx="2945072" cy="493793"/>
          </a:xfrm>
          <a:prstGeom prst="rect">
            <a:avLst/>
          </a:prstGeom>
        </p:spPr>
        <p:txBody>
          <a:bodyPr vert="horz" lIns="91440" tIns="45720" rIns="91440" bIns="45720" rtlCol="0"/>
          <a:lstStyle>
            <a:lvl1pPr algn="r">
              <a:defRPr sz="1200"/>
            </a:lvl1pPr>
          </a:lstStyle>
          <a:p>
            <a:fld id="{10B637A6-0692-45D2-957C-D3BB53AD54CA}" type="datetimeFigureOut">
              <a:rPr lang="bg-BG" smtClean="0"/>
              <a:t>8.9.2014 г.</a:t>
            </a:fld>
            <a:endParaRPr lang="bg-BG"/>
          </a:p>
        </p:txBody>
      </p:sp>
      <p:sp>
        <p:nvSpPr>
          <p:cNvPr id="4" name="Footer Placeholder 3"/>
          <p:cNvSpPr>
            <a:spLocks noGrp="1"/>
          </p:cNvSpPr>
          <p:nvPr>
            <p:ph type="ftr" sz="quarter" idx="2"/>
          </p:nvPr>
        </p:nvSpPr>
        <p:spPr>
          <a:xfrm>
            <a:off x="0" y="9378870"/>
            <a:ext cx="2945072" cy="493792"/>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51002" y="9378870"/>
            <a:ext cx="2945072" cy="493792"/>
          </a:xfrm>
          <a:prstGeom prst="rect">
            <a:avLst/>
          </a:prstGeom>
        </p:spPr>
        <p:txBody>
          <a:bodyPr vert="horz" lIns="91440" tIns="45720" rIns="91440" bIns="45720" rtlCol="0" anchor="b"/>
          <a:lstStyle>
            <a:lvl1pPr algn="r">
              <a:defRPr sz="1200"/>
            </a:lvl1pPr>
          </a:lstStyle>
          <a:p>
            <a:fld id="{10631C0E-01DA-497F-A548-674E80B00013}" type="slidenum">
              <a:rPr lang="bg-BG" smtClean="0"/>
              <a:t>‹#›</a:t>
            </a:fld>
            <a:endParaRPr lang="bg-BG"/>
          </a:p>
        </p:txBody>
      </p:sp>
    </p:spTree>
    <p:extLst>
      <p:ext uri="{BB962C8B-B14F-4D97-AF65-F5344CB8AC3E}">
        <p14:creationId xmlns:p14="http://schemas.microsoft.com/office/powerpoint/2010/main" val="3841179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06363" y="739775"/>
            <a:ext cx="6584950" cy="37052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79769" y="4690269"/>
            <a:ext cx="5438139" cy="4443412"/>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6118429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In order to visualize the previous scheme, an example in specifics will be demonstrated.</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9085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Using Gravity internal report feature to view</a:t>
            </a:r>
            <a:r>
              <a:rPr lang="en-US" sz="1100" kern="1200" baseline="0" dirty="0" smtClean="0">
                <a:solidFill>
                  <a:schemeClr val="tx1"/>
                </a:solidFill>
                <a:effectLst/>
                <a:latin typeface="+mn-lt"/>
                <a:ea typeface="+mn-ea"/>
                <a:cs typeface="+mn-cs"/>
              </a:rPr>
              <a:t> an exported report in either CSV or PDF formats or to select files and send them to either the Hyperspace</a:t>
            </a:r>
            <a:r>
              <a:rPr lang="bg-BG" sz="1100" kern="1200" baseline="0" dirty="0" smtClean="0">
                <a:solidFill>
                  <a:schemeClr val="tx1"/>
                </a:solidFill>
                <a:effectLst/>
                <a:latin typeface="+mn-lt"/>
                <a:ea typeface="+mn-ea"/>
                <a:cs typeface="+mn-cs"/>
              </a:rPr>
              <a:t>, </a:t>
            </a:r>
            <a:r>
              <a:rPr lang="en-US" sz="1100" kern="1200" baseline="0" dirty="0" smtClean="0">
                <a:solidFill>
                  <a:schemeClr val="tx1"/>
                </a:solidFill>
                <a:effectLst/>
                <a:latin typeface="+mn-lt"/>
                <a:ea typeface="+mn-ea"/>
                <a:cs typeface="+mn-cs"/>
              </a:rPr>
              <a:t>the Gravity trap or just perform an inverse operation – meaning unselect the currently selected and select all the rest of the loaded objects.</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739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Using the search bar approach – input PATENT and APPLE as search terms in the search bar textbox and hit on the spyglass. If the RES ON is active – the Feed Results Control Panel is displayed and the user can freely choose to load either all the files or some of them. </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5985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After pressing</a:t>
            </a:r>
            <a:r>
              <a:rPr lang="en-US" sz="1100" kern="1200" baseline="0" dirty="0" smtClean="0">
                <a:solidFill>
                  <a:schemeClr val="tx1"/>
                </a:solidFill>
                <a:effectLst/>
                <a:latin typeface="+mn-lt"/>
                <a:ea typeface="+mn-ea"/>
                <a:cs typeface="+mn-cs"/>
              </a:rPr>
              <a:t> the “Load” button all objects (from all available feeds) corresponding to the input criteria start loading onto the </a:t>
            </a:r>
            <a:r>
              <a:rPr lang="en-US" sz="1100" kern="1200" baseline="0" dirty="0" err="1" smtClean="0">
                <a:solidFill>
                  <a:schemeClr val="tx1"/>
                </a:solidFill>
                <a:effectLst/>
                <a:latin typeface="+mn-lt"/>
                <a:ea typeface="+mn-ea"/>
                <a:cs typeface="+mn-cs"/>
              </a:rPr>
              <a:t>workSPACE</a:t>
            </a:r>
            <a:r>
              <a:rPr lang="en-US" sz="1100" kern="1200" baseline="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5528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mn-ea"/>
                <a:cs typeface="+mn-cs"/>
              </a:rPr>
              <a:t>For starters, create some “chaos” in the </a:t>
            </a:r>
            <a:r>
              <a:rPr lang="en-US" sz="1100" kern="1200" dirty="0" err="1" smtClean="0">
                <a:solidFill>
                  <a:schemeClr val="tx1"/>
                </a:solidFill>
                <a:effectLst/>
                <a:latin typeface="+mn-lt"/>
                <a:ea typeface="+mn-ea"/>
                <a:cs typeface="+mn-cs"/>
              </a:rPr>
              <a:t>workSPACE</a:t>
            </a:r>
            <a:r>
              <a:rPr lang="en-US" sz="1100" kern="1200" dirty="0" smtClean="0">
                <a:solidFill>
                  <a:schemeClr val="tx1"/>
                </a:solidFill>
                <a:effectLst/>
                <a:latin typeface="+mn-lt"/>
                <a:ea typeface="+mn-ea"/>
                <a:cs typeface="+mn-cs"/>
              </a:rPr>
              <a:t> by loading feeds onto it. In this case – these are the feeds APPLE PATENT, HTC PATENT, NOKIA PATENT.</a:t>
            </a:r>
            <a:endParaRPr lang="bg-BG" sz="1100" kern="1200" dirty="0" smtClean="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4146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mn-ea"/>
                <a:cs typeface="+mn-cs"/>
              </a:rPr>
              <a:t>Find some </a:t>
            </a:r>
            <a:r>
              <a:rPr lang="bg-BG" sz="1100"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sense” by browsing through the objects and their properties (attributes)</a:t>
            </a:r>
          </a:p>
          <a:p>
            <a:r>
              <a:rPr lang="en-US" sz="1100" kern="1200" dirty="0" smtClean="0">
                <a:solidFill>
                  <a:schemeClr val="tx1"/>
                </a:solidFill>
                <a:effectLst/>
                <a:latin typeface="+mn-lt"/>
                <a:ea typeface="+mn-ea"/>
                <a:cs typeface="+mn-cs"/>
              </a:rPr>
              <a:t>In this case: an object from the APPLE PATENT feed is selected and the attributes “PATENT” and “APPLE” from its list of attributes are being dragged out onto the </a:t>
            </a:r>
            <a:r>
              <a:rPr lang="en-US" sz="1100" kern="1200" dirty="0" err="1" smtClean="0">
                <a:solidFill>
                  <a:schemeClr val="tx1"/>
                </a:solidFill>
                <a:effectLst/>
                <a:latin typeface="+mn-lt"/>
                <a:ea typeface="+mn-ea"/>
                <a:cs typeface="+mn-cs"/>
              </a:rPr>
              <a:t>workSPACE</a:t>
            </a:r>
            <a:r>
              <a:rPr lang="en-US" sz="1100" kern="1200" dirty="0" smtClean="0">
                <a:solidFill>
                  <a:schemeClr val="tx1"/>
                </a:solidFill>
                <a:effectLst/>
                <a:latin typeface="+mn-lt"/>
                <a:ea typeface="+mn-ea"/>
                <a:cs typeface="+mn-cs"/>
              </a:rPr>
              <a:t> as search criteria.</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3069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Once the grouping criteria are dragged out onto the SPACE the “grouping” automatically starts and all elements from the currently loaded feeds, which correspond to those criteria, are distributed in the respective grouping points.</a:t>
            </a:r>
          </a:p>
        </p:txBody>
      </p:sp>
    </p:spTree>
    <p:extLst>
      <p:ext uri="{BB962C8B-B14F-4D97-AF65-F5344CB8AC3E}">
        <p14:creationId xmlns:p14="http://schemas.microsoft.com/office/powerpoint/2010/main" val="124881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mn-ea"/>
                <a:cs typeface="+mn-cs"/>
              </a:rPr>
              <a:t>Increase either the “sense” by redefining the search…</a:t>
            </a:r>
          </a:p>
          <a:p>
            <a:r>
              <a:rPr lang="en-US" sz="1100" kern="1200" dirty="0" smtClean="0">
                <a:solidFill>
                  <a:schemeClr val="tx1"/>
                </a:solidFill>
                <a:effectLst/>
                <a:latin typeface="+mn-lt"/>
                <a:ea typeface="+mn-ea"/>
                <a:cs typeface="+mn-cs"/>
              </a:rPr>
              <a:t>(In this case: adding a third criterion – “NOKIA” onto the </a:t>
            </a:r>
            <a:r>
              <a:rPr lang="en-US" sz="1100" kern="1200" dirty="0" err="1" smtClean="0">
                <a:solidFill>
                  <a:schemeClr val="tx1"/>
                </a:solidFill>
                <a:effectLst/>
                <a:latin typeface="+mn-lt"/>
                <a:ea typeface="+mn-ea"/>
                <a:cs typeface="+mn-cs"/>
              </a:rPr>
              <a:t>workSPACE</a:t>
            </a:r>
            <a:r>
              <a:rPr lang="en-US" sz="1100" kern="120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7808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Or the “chaos” by adding more files in the </a:t>
            </a:r>
            <a:r>
              <a:rPr lang="en-US" sz="1100" kern="1200" dirty="0" err="1" smtClean="0">
                <a:solidFill>
                  <a:schemeClr val="tx1"/>
                </a:solidFill>
                <a:effectLst/>
                <a:latin typeface="+mn-lt"/>
                <a:ea typeface="+mn-ea"/>
                <a:cs typeface="+mn-cs"/>
              </a:rPr>
              <a:t>workSPACE</a:t>
            </a:r>
            <a:r>
              <a:rPr lang="en-US" sz="1100" kern="1200" dirty="0" smtClean="0">
                <a:solidFill>
                  <a:schemeClr val="tx1"/>
                </a:solidFill>
                <a:effectLst/>
                <a:latin typeface="+mn-lt"/>
                <a:ea typeface="+mn-ea"/>
                <a:cs typeface="+mn-cs"/>
              </a:rPr>
              <a:t>.</a:t>
            </a:r>
          </a:p>
          <a:p>
            <a:r>
              <a:rPr lang="en-US" sz="1100" kern="1200" dirty="0" smtClean="0">
                <a:solidFill>
                  <a:schemeClr val="tx1"/>
                </a:solidFill>
                <a:effectLst/>
                <a:latin typeface="+mn-lt"/>
                <a:ea typeface="+mn-ea"/>
                <a:cs typeface="+mn-cs"/>
              </a:rPr>
              <a:t>(In this case: adding SAMSUNG PATENT and ANDROID PATENT feeds onto the </a:t>
            </a:r>
            <a:r>
              <a:rPr lang="en-US" sz="1100" kern="1200" dirty="0" err="1" smtClean="0">
                <a:solidFill>
                  <a:schemeClr val="tx1"/>
                </a:solidFill>
                <a:effectLst/>
                <a:latin typeface="+mn-lt"/>
                <a:ea typeface="+mn-ea"/>
                <a:cs typeface="+mn-cs"/>
              </a:rPr>
              <a:t>workSPACE</a:t>
            </a:r>
            <a:r>
              <a:rPr lang="en-US" sz="1100" kern="120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5159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Dragging</a:t>
            </a:r>
            <a:r>
              <a:rPr lang="en-US" sz="1100" kern="1200" baseline="0" dirty="0" smtClean="0">
                <a:solidFill>
                  <a:schemeClr val="tx1"/>
                </a:solidFill>
                <a:effectLst/>
                <a:latin typeface="+mn-lt"/>
                <a:ea typeface="+mn-ea"/>
                <a:cs typeface="+mn-cs"/>
              </a:rPr>
              <a:t> the PATENT+NOKIA group to the Hyperspace for further handling.</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7455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smtClean="0">
                <a:solidFill>
                  <a:schemeClr val="tx1"/>
                </a:solidFill>
                <a:effectLst/>
                <a:latin typeface="+mn-lt"/>
                <a:ea typeface="+mn-ea"/>
                <a:cs typeface="+mn-cs"/>
              </a:rPr>
              <a:t>Heading to the Hyperspace specific operations and selecting “Open” to view the objects</a:t>
            </a:r>
            <a:r>
              <a:rPr lang="en-US" sz="1100" kern="1200" baseline="0" dirty="0" smtClean="0">
                <a:solidFill>
                  <a:schemeClr val="tx1"/>
                </a:solidFill>
                <a:effectLst/>
                <a:latin typeface="+mn-lt"/>
                <a:ea typeface="+mn-ea"/>
                <a:cs typeface="+mn-cs"/>
              </a:rPr>
              <a:t> that have just been moved</a:t>
            </a:r>
            <a:r>
              <a:rPr lang="en-US" sz="1100" kern="1200" dirty="0" smtClean="0">
                <a:solidFill>
                  <a:schemeClr val="tx1"/>
                </a:solidFill>
                <a:effectLst/>
                <a:latin typeface="+mn-lt"/>
                <a:ea typeface="+mn-ea"/>
                <a:cs typeface="+mn-cs"/>
              </a:rPr>
              <a:t> there in the browser</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3777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Operation buttons are </a:t>
            </a:r>
            <a:r>
              <a:rPr lang="en-US" sz="1100" kern="1200" dirty="0" err="1" smtClean="0">
                <a:solidFill>
                  <a:schemeClr val="tx1"/>
                </a:solidFill>
                <a:effectLst/>
                <a:latin typeface="+mn-lt"/>
                <a:ea typeface="+mn-ea"/>
                <a:cs typeface="+mn-cs"/>
              </a:rPr>
              <a:t>dragable</a:t>
            </a:r>
            <a:r>
              <a:rPr lang="en-US" sz="1100" kern="1200" dirty="0" smtClean="0">
                <a:solidFill>
                  <a:schemeClr val="tx1"/>
                </a:solidFill>
                <a:effectLst/>
                <a:latin typeface="+mn-lt"/>
                <a:ea typeface="+mn-ea"/>
                <a:cs typeface="+mn-cs"/>
              </a:rPr>
              <a:t> and can be dropped on any single object</a:t>
            </a:r>
            <a:r>
              <a:rPr lang="en-US" sz="1100" kern="1200" baseline="0" dirty="0" smtClean="0">
                <a:solidFill>
                  <a:schemeClr val="tx1"/>
                </a:solidFill>
                <a:effectLst/>
                <a:latin typeface="+mn-lt"/>
                <a:ea typeface="+mn-ea"/>
                <a:cs typeface="+mn-cs"/>
              </a:rPr>
              <a:t> or group of objects.</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88165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FEFEFE"/>
            </a:gs>
            <a:gs pos="100000">
              <a:srgbClr val="595959"/>
            </a:gs>
          </a:gsLst>
          <a:path path="circle">
            <a:fillToRect l="50000" t="50000" r="50000" b="50000"/>
          </a:path>
          <a:tileRect/>
        </a:gradFill>
        <a:effectLst/>
      </p:bgPr>
    </p:bg>
    <p:spTree>
      <p:nvGrpSpPr>
        <p:cNvPr id="1" name="Shape 35"/>
        <p:cNvGrpSpPr/>
        <p:nvPr/>
      </p:nvGrpSpPr>
      <p:grpSpPr>
        <a:xfrm>
          <a:off x="0" y="0"/>
          <a:ext cx="0" cy="0"/>
          <a:chOff x="0" y="0"/>
          <a:chExt cx="0" cy="0"/>
        </a:xfrm>
      </p:grpSpPr>
      <p:sp>
        <p:nvSpPr>
          <p:cNvPr id="36" name="Shape 36"/>
          <p:cNvSpPr/>
          <p:nvPr/>
        </p:nvSpPr>
        <p:spPr>
          <a:xfrm flipH="1">
            <a:off x="3555537" y="0"/>
            <a:ext cx="8634876" cy="6858000"/>
          </a:xfrm>
          <a:prstGeom prst="rect">
            <a:avLst/>
          </a:prstGeom>
          <a:blipFill>
            <a:blip r:embed="rId2"/>
            <a:stretch>
              <a:fillRect/>
            </a:stretch>
          </a:blipFill>
        </p:spPr>
      </p:sp>
      <p:cxnSp>
        <p:nvCxnSpPr>
          <p:cNvPr id="37" name="Shape 37"/>
          <p:cNvCxnSpPr/>
          <p:nvPr/>
        </p:nvCxnSpPr>
        <p:spPr>
          <a:xfrm rot="-5400000">
            <a:off x="126537" y="3428999"/>
            <a:ext cx="6858000" cy="0"/>
          </a:xfrm>
          <a:prstGeom prst="straightConnector1">
            <a:avLst/>
          </a:prstGeom>
          <a:noFill/>
          <a:ln w="11425" cap="flat">
            <a:solidFill>
              <a:srgbClr val="F2F2F2"/>
            </a:solidFill>
            <a:prstDash val="solid"/>
            <a:miter/>
            <a:headEnd type="none" w="med" len="med"/>
            <a:tailEnd type="none" w="med" len="med"/>
          </a:ln>
        </p:spPr>
      </p:cxnSp>
      <p:sp>
        <p:nvSpPr>
          <p:cNvPr id="38" name="Shape 38"/>
          <p:cNvSpPr txBox="1">
            <a:spLocks noGrp="1"/>
          </p:cNvSpPr>
          <p:nvPr>
            <p:ph type="ctrTitle"/>
          </p:nvPr>
        </p:nvSpPr>
        <p:spPr>
          <a:xfrm>
            <a:off x="4488572" y="533401"/>
            <a:ext cx="6806313" cy="2868167"/>
          </a:xfrm>
          <a:prstGeom prst="rect">
            <a:avLst/>
          </a:prstGeom>
          <a:noFill/>
          <a:ln>
            <a:noFill/>
          </a:ln>
        </p:spPr>
        <p:txBody>
          <a:bodyPr lIns="91425" tIns="91425" rIns="91425" bIns="91425" anchor="b" anchorCtr="0"/>
          <a:lstStyle>
            <a:lvl1pPr marL="0" marR="0" indent="0" algn="r" rtl="0">
              <a:spcBef>
                <a:spcPts val="0"/>
              </a:spcBef>
              <a:buClr>
                <a:srgbClr val="E7EEE5"/>
              </a:buClr>
              <a:buFont typeface="Trebuchet MS"/>
              <a:buNone/>
              <a:defRPr sz="4200" b="1" i="0" u="none" strike="noStrike" cap="small" baseline="0">
                <a:solidFill>
                  <a:srgbClr val="E7EEE5"/>
                </a:solidFill>
                <a:latin typeface="Trebuchet MS"/>
                <a:ea typeface="Trebuchet MS"/>
                <a:cs typeface="Trebuchet MS"/>
                <a:sym typeface="Trebuchet MS"/>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9" name="Shape 39"/>
          <p:cNvSpPr txBox="1">
            <a:spLocks noGrp="1"/>
          </p:cNvSpPr>
          <p:nvPr>
            <p:ph type="subTitle" idx="1"/>
          </p:nvPr>
        </p:nvSpPr>
        <p:spPr>
          <a:xfrm>
            <a:off x="4472007" y="3539864"/>
            <a:ext cx="6818816" cy="1101247"/>
          </a:xfrm>
          <a:prstGeom prst="rect">
            <a:avLst/>
          </a:prstGeom>
          <a:noFill/>
          <a:ln>
            <a:noFill/>
          </a:ln>
        </p:spPr>
        <p:txBody>
          <a:bodyPr lIns="91425" tIns="91425" rIns="91425" bIns="91425" anchor="t" anchorCtr="0"/>
          <a:lstStyle>
            <a:lvl1pPr marL="0" marR="0" indent="0" algn="r" rtl="0">
              <a:spcBef>
                <a:spcPts val="600"/>
              </a:spcBef>
              <a:buClr>
                <a:schemeClr val="dk2"/>
              </a:buClr>
              <a:buFont typeface="Trebuchet MS"/>
              <a:buNone/>
              <a:defRPr sz="2200" b="0" i="0" u="none" strike="noStrike" cap="none" baseline="0">
                <a:solidFill>
                  <a:srgbClr val="FFFFFF"/>
                </a:solidFill>
                <a:latin typeface="Trebuchet MS"/>
                <a:ea typeface="Trebuchet MS"/>
                <a:cs typeface="Trebuchet MS"/>
                <a:sym typeface="Trebuchet MS"/>
              </a:defRPr>
            </a:lvl1pPr>
            <a:lvl2pPr marL="457200" marR="0" indent="0" algn="ctr" rtl="0">
              <a:spcBef>
                <a:spcPts val="500"/>
              </a:spcBef>
              <a:buClr>
                <a:schemeClr val="accent4"/>
              </a:buClr>
              <a:buFont typeface="Trebuchet MS"/>
              <a:buNone/>
              <a:defRPr sz="2300" b="0" i="0" u="none" strike="noStrike" cap="none" baseline="0">
                <a:solidFill>
                  <a:srgbClr val="262626"/>
                </a:solidFill>
                <a:latin typeface="Trebuchet MS"/>
                <a:ea typeface="Trebuchet MS"/>
                <a:cs typeface="Trebuchet MS"/>
                <a:sym typeface="Trebuchet MS"/>
              </a:defRPr>
            </a:lvl2pPr>
            <a:lvl3pPr marL="914400" marR="0" indent="0" algn="ctr" rtl="0">
              <a:spcBef>
                <a:spcPts val="400"/>
              </a:spcBef>
              <a:buClr>
                <a:schemeClr val="accent4"/>
              </a:buClr>
              <a:buFont typeface="Trebuchet MS"/>
              <a:buNone/>
              <a:defRPr sz="2000" b="0" i="0" u="none" strike="noStrike" cap="none" baseline="0">
                <a:solidFill>
                  <a:schemeClr val="dk1"/>
                </a:solidFill>
                <a:latin typeface="Trebuchet MS"/>
                <a:ea typeface="Trebuchet MS"/>
                <a:cs typeface="Trebuchet MS"/>
                <a:sym typeface="Trebuchet MS"/>
              </a:defRPr>
            </a:lvl3pPr>
            <a:lvl4pPr marL="1371600" marR="0" indent="0" algn="ctr" rtl="0">
              <a:spcBef>
                <a:spcPts val="400"/>
              </a:spcBef>
              <a:buClr>
                <a:schemeClr val="accent4"/>
              </a:buClr>
              <a:buFont typeface="Trebuchet MS"/>
              <a:buNone/>
              <a:defRPr sz="2000" b="0" i="0" u="none" strike="noStrike" cap="none" baseline="0">
                <a:solidFill>
                  <a:srgbClr val="262626"/>
                </a:solidFill>
                <a:latin typeface="Trebuchet MS"/>
                <a:ea typeface="Trebuchet MS"/>
                <a:cs typeface="Trebuchet MS"/>
                <a:sym typeface="Trebuchet MS"/>
              </a:defRPr>
            </a:lvl4pPr>
            <a:lvl5pPr marL="1828800" marR="0" indent="0" algn="ctr" rtl="0">
              <a:spcBef>
                <a:spcPts val="400"/>
              </a:spcBef>
              <a:buClr>
                <a:schemeClr val="accent4"/>
              </a:buClr>
              <a:buFont typeface="Trebuchet MS"/>
              <a:buNone/>
              <a:defRPr sz="1800" b="0" i="0" u="none" strike="noStrike" cap="none" baseline="0">
                <a:solidFill>
                  <a:schemeClr val="dk1"/>
                </a:solidFill>
                <a:latin typeface="Trebuchet MS"/>
                <a:ea typeface="Trebuchet MS"/>
                <a:cs typeface="Trebuchet MS"/>
                <a:sym typeface="Trebuchet MS"/>
              </a:defRPr>
            </a:lvl5pPr>
            <a:lvl6pPr marL="2286000" marR="0" indent="0" algn="ctr" rtl="0">
              <a:spcBef>
                <a:spcPts val="400"/>
              </a:spcBef>
              <a:buClr>
                <a:schemeClr val="accent4"/>
              </a:buClr>
              <a:buFont typeface="Trebuchet MS"/>
              <a:buNone/>
              <a:defRPr sz="1800" b="0" i="0" u="none" strike="noStrike" cap="none" baseline="0">
                <a:solidFill>
                  <a:srgbClr val="262626"/>
                </a:solidFill>
                <a:latin typeface="Trebuchet MS"/>
                <a:ea typeface="Trebuchet MS"/>
                <a:cs typeface="Trebuchet MS"/>
                <a:sym typeface="Trebuchet MS"/>
              </a:defRPr>
            </a:lvl6pPr>
            <a:lvl7pPr marL="2743200" marR="0" indent="0" algn="ctr" rtl="0">
              <a:spcBef>
                <a:spcPts val="320"/>
              </a:spcBef>
              <a:buClr>
                <a:schemeClr val="accent4"/>
              </a:buClr>
              <a:buFont typeface="Trebuchet MS"/>
              <a:buNone/>
              <a:defRPr sz="1600" b="0" i="0" u="none" strike="noStrike" cap="none" baseline="0">
                <a:solidFill>
                  <a:schemeClr val="dk1"/>
                </a:solidFill>
                <a:latin typeface="Trebuchet MS"/>
                <a:ea typeface="Trebuchet MS"/>
                <a:cs typeface="Trebuchet MS"/>
                <a:sym typeface="Trebuchet MS"/>
              </a:defRPr>
            </a:lvl7pPr>
            <a:lvl8pPr marL="3200400" marR="0" indent="0" algn="ctr" rtl="0">
              <a:spcBef>
                <a:spcPts val="300"/>
              </a:spcBef>
              <a:buClr>
                <a:schemeClr val="accent4"/>
              </a:buClr>
              <a:buFont typeface="Trebuchet MS"/>
              <a:buNone/>
              <a:defRPr sz="1600" b="0" i="0" u="none" strike="noStrike" cap="none" baseline="0">
                <a:solidFill>
                  <a:srgbClr val="262626"/>
                </a:solidFill>
                <a:latin typeface="Trebuchet MS"/>
                <a:ea typeface="Trebuchet MS"/>
                <a:cs typeface="Trebuchet MS"/>
                <a:sym typeface="Trebuchet MS"/>
              </a:defRPr>
            </a:lvl8pPr>
            <a:lvl9pPr marL="3657600" marR="0" indent="0" algn="ctr" rtl="0">
              <a:spcBef>
                <a:spcPts val="280"/>
              </a:spcBef>
              <a:buClr>
                <a:schemeClr val="accent4"/>
              </a:buClr>
              <a:buFont typeface="Trebuchet MS"/>
              <a:buNone/>
              <a:defRPr sz="1400" b="0" i="0" u="none" strike="noStrike" cap="none" baseline="0">
                <a:solidFill>
                  <a:schemeClr val="dk1"/>
                </a:solidFill>
                <a:latin typeface="Trebuchet MS"/>
                <a:ea typeface="Trebuchet MS"/>
                <a:cs typeface="Trebuchet MS"/>
                <a:sym typeface="Trebuchet MS"/>
              </a:defRPr>
            </a:lvl9pPr>
          </a:lstStyle>
          <a:p>
            <a:endParaRPr/>
          </a:p>
        </p:txBody>
      </p:sp>
      <p:sp>
        <p:nvSpPr>
          <p:cNvPr id="40" name="Shape 40"/>
          <p:cNvSpPr txBox="1">
            <a:spLocks noGrp="1"/>
          </p:cNvSpPr>
          <p:nvPr>
            <p:ph type="dt" idx="10"/>
          </p:nvPr>
        </p:nvSpPr>
        <p:spPr>
          <a:xfrm>
            <a:off x="7827279"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rgbClr val="FFFFFF"/>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ftr" idx="11"/>
          </p:nvPr>
        </p:nvSpPr>
        <p:spPr>
          <a:xfrm>
            <a:off x="3758711" y="6557946"/>
            <a:ext cx="3903120"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rgbClr val="FFFFFF"/>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sldNum" idx="12"/>
          </p:nvPr>
        </p:nvSpPr>
        <p:spPr>
          <a:xfrm>
            <a:off x="10506478"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rgbClr val="FFFFFF"/>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09520" y="320039"/>
            <a:ext cx="9650744" cy="1143000"/>
          </a:xfrm>
          <a:prstGeom prst="rect">
            <a:avLst/>
          </a:prstGeom>
          <a:noFill/>
          <a:ln>
            <a:noFill/>
          </a:ln>
        </p:spPr>
        <p:txBody>
          <a:bodyPr lIns="91425" tIns="91425" rIns="91425" bIns="91425" anchor="b" anchorCtr="0"/>
          <a:lstStyle>
            <a:lvl1pPr algn="l" rtl="0">
              <a:spcBef>
                <a:spcPts val="0"/>
              </a:spcBef>
              <a:buClr>
                <a:srgbClr val="E7EEE5"/>
              </a:buClr>
              <a:buFont typeface="Trebuchet MS"/>
              <a:buNone/>
              <a:defRPr sz="3800" b="1" cap="small" baseline="0">
                <a:solidFill>
                  <a:srgbClr val="E7EEE5"/>
                </a:solidFill>
                <a:latin typeface="Trebuchet MS"/>
                <a:ea typeface="Trebuchet MS"/>
                <a:cs typeface="Trebuchet MS"/>
                <a:sym typeface="Trebuchet M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8" name="Shape 98"/>
          <p:cNvSpPr txBox="1">
            <a:spLocks noGrp="1"/>
          </p:cNvSpPr>
          <p:nvPr>
            <p:ph type="body" idx="1"/>
          </p:nvPr>
        </p:nvSpPr>
        <p:spPr>
          <a:xfrm rot="5400000">
            <a:off x="3011731" y="-792797"/>
            <a:ext cx="4846320" cy="9650744"/>
          </a:xfrm>
          <a:prstGeom prst="rect">
            <a:avLst/>
          </a:prstGeom>
          <a:noFill/>
          <a:ln>
            <a:noFill/>
          </a:ln>
        </p:spPr>
        <p:txBody>
          <a:bodyPr lIns="91425" tIns="91425" rIns="91425" bIns="91425" anchor="t" anchorCtr="0"/>
          <a:lstStyle>
            <a:lvl1pPr marL="274320" indent="-201295" algn="l" rtl="0">
              <a:spcBef>
                <a:spcPts val="600"/>
              </a:spcBef>
              <a:buClr>
                <a:schemeClr val="dk2"/>
              </a:buClr>
              <a:buFont typeface="Arial"/>
              <a:buChar char="•"/>
              <a:defRPr sz="2600" baseline="0">
                <a:solidFill>
                  <a:schemeClr val="dk1"/>
                </a:solidFill>
                <a:latin typeface="Trebuchet MS"/>
                <a:ea typeface="Trebuchet MS"/>
                <a:cs typeface="Trebuchet MS"/>
                <a:sym typeface="Trebuchet MS"/>
              </a:defRPr>
            </a:lvl1pPr>
            <a:lvl2pPr marL="521208" indent="-159258" algn="l" rtl="0">
              <a:spcBef>
                <a:spcPts val="500"/>
              </a:spcBef>
              <a:buClr>
                <a:schemeClr val="accent4"/>
              </a:buClr>
              <a:buFont typeface="Arial"/>
              <a:buChar char="•"/>
              <a:defRPr sz="2300">
                <a:solidFill>
                  <a:srgbClr val="262626"/>
                </a:solidFill>
                <a:latin typeface="Trebuchet MS"/>
                <a:ea typeface="Trebuchet MS"/>
                <a:cs typeface="Trebuchet MS"/>
                <a:sym typeface="Trebuchet MS"/>
              </a:defRPr>
            </a:lvl2pPr>
            <a:lvl3pPr marL="758952" indent="-193801" algn="l" rtl="0">
              <a:spcBef>
                <a:spcPts val="400"/>
              </a:spcBef>
              <a:buClr>
                <a:schemeClr val="accent4"/>
              </a:buClr>
              <a:buFont typeface="Arial"/>
              <a:buChar char="•"/>
              <a:defRPr sz="2000">
                <a:solidFill>
                  <a:schemeClr val="dk1"/>
                </a:solidFill>
                <a:latin typeface="Trebuchet MS"/>
                <a:ea typeface="Trebuchet MS"/>
                <a:cs typeface="Trebuchet MS"/>
                <a:sym typeface="Trebuchet MS"/>
              </a:defRPr>
            </a:lvl3pPr>
            <a:lvl4pPr marL="1005839" indent="-170814" algn="l" rtl="0">
              <a:spcBef>
                <a:spcPts val="400"/>
              </a:spcBef>
              <a:buClr>
                <a:schemeClr val="accent4"/>
              </a:buClr>
              <a:buFont typeface="Arial"/>
              <a:buChar char="•"/>
              <a:defRPr sz="2000">
                <a:solidFill>
                  <a:srgbClr val="262626"/>
                </a:solidFill>
                <a:latin typeface="Trebuchet MS"/>
                <a:ea typeface="Trebuchet MS"/>
                <a:cs typeface="Trebuchet MS"/>
                <a:sym typeface="Trebuchet MS"/>
              </a:defRPr>
            </a:lvl4pPr>
            <a:lvl5pPr marL="1280160" indent="-191135" algn="l" rtl="0">
              <a:spcBef>
                <a:spcPts val="400"/>
              </a:spcBef>
              <a:buClr>
                <a:schemeClr val="accent4"/>
              </a:buClr>
              <a:buFont typeface="Arial"/>
              <a:buChar char="•"/>
              <a:defRPr sz="1800">
                <a:solidFill>
                  <a:schemeClr val="dk1"/>
                </a:solidFill>
                <a:latin typeface="Trebuchet MS"/>
                <a:ea typeface="Trebuchet MS"/>
                <a:cs typeface="Trebuchet MS"/>
                <a:sym typeface="Trebuchet MS"/>
              </a:defRPr>
            </a:lvl5pPr>
            <a:lvl6pPr marL="1472184" indent="-135508" algn="l" rtl="0">
              <a:spcBef>
                <a:spcPts val="400"/>
              </a:spcBef>
              <a:buClr>
                <a:schemeClr val="accent4"/>
              </a:buClr>
              <a:buFont typeface="Arial"/>
              <a:buChar char="•"/>
              <a:defRPr sz="1800">
                <a:solidFill>
                  <a:srgbClr val="262626"/>
                </a:solidFill>
                <a:latin typeface="Trebuchet MS"/>
                <a:ea typeface="Trebuchet MS"/>
                <a:cs typeface="Trebuchet MS"/>
                <a:sym typeface="Trebuchet MS"/>
              </a:defRPr>
            </a:lvl6pPr>
            <a:lvl7pPr marL="1673351" indent="-139826" algn="l" rtl="0">
              <a:spcBef>
                <a:spcPts val="320"/>
              </a:spcBef>
              <a:buClr>
                <a:schemeClr val="accent4"/>
              </a:buClr>
              <a:buFont typeface="Arial"/>
              <a:buChar char="•"/>
              <a:defRPr sz="1600" baseline="0">
                <a:solidFill>
                  <a:schemeClr val="dk1"/>
                </a:solidFill>
                <a:latin typeface="Trebuchet MS"/>
                <a:ea typeface="Trebuchet MS"/>
                <a:cs typeface="Trebuchet MS"/>
                <a:sym typeface="Trebuchet MS"/>
              </a:defRPr>
            </a:lvl7pPr>
            <a:lvl8pPr marL="1847088" indent="-123063" algn="l" rtl="0">
              <a:spcBef>
                <a:spcPts val="300"/>
              </a:spcBef>
              <a:buClr>
                <a:schemeClr val="accent4"/>
              </a:buClr>
              <a:buFont typeface="Arial"/>
              <a:buChar char="•"/>
              <a:defRPr sz="1600" baseline="0">
                <a:solidFill>
                  <a:srgbClr val="262626"/>
                </a:solidFill>
                <a:latin typeface="Trebuchet MS"/>
                <a:ea typeface="Trebuchet MS"/>
                <a:cs typeface="Trebuchet MS"/>
                <a:sym typeface="Trebuchet MS"/>
              </a:defRPr>
            </a:lvl8pPr>
            <a:lvl9pPr marL="2057400" indent="-101600" algn="l" rtl="0">
              <a:spcBef>
                <a:spcPts val="280"/>
              </a:spcBef>
              <a:buClr>
                <a:schemeClr val="accent4"/>
              </a:buClr>
              <a:buFont typeface="Wingdings"/>
              <a:buChar char="§"/>
              <a:defRPr sz="1400" baseline="0">
                <a:solidFill>
                  <a:schemeClr val="dk1"/>
                </a:solidFill>
                <a:latin typeface="Trebuchet MS"/>
                <a:ea typeface="Trebuchet MS"/>
                <a:cs typeface="Trebuchet MS"/>
                <a:sym typeface="Trebuchet MS"/>
              </a:defRPr>
            </a:lvl9pPr>
          </a:lstStyle>
          <a:p>
            <a:endParaRPr/>
          </a:p>
        </p:txBody>
      </p:sp>
      <p:sp>
        <p:nvSpPr>
          <p:cNvPr id="99" name="Shape 99"/>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100" name="Shape 100"/>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101" name="Shape 101"/>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rot="5400000">
            <a:off x="6826568" y="2184849"/>
            <a:ext cx="5851525" cy="2031736"/>
          </a:xfrm>
          <a:prstGeom prst="rect">
            <a:avLst/>
          </a:prstGeom>
          <a:noFill/>
          <a:ln>
            <a:noFill/>
          </a:ln>
        </p:spPr>
        <p:txBody>
          <a:bodyPr lIns="91425" tIns="91425" rIns="91425" bIns="91425" anchor="t" anchorCtr="0"/>
          <a:lstStyle>
            <a:lvl1pPr algn="l" rtl="0">
              <a:spcBef>
                <a:spcPts val="0"/>
              </a:spcBef>
              <a:buClr>
                <a:srgbClr val="E7EEE5"/>
              </a:buClr>
              <a:buFont typeface="Trebuchet MS"/>
              <a:buNone/>
              <a:defRPr sz="3800" b="1" cap="small" baseline="0">
                <a:solidFill>
                  <a:srgbClr val="E7EEE5"/>
                </a:solidFill>
                <a:latin typeface="Trebuchet MS"/>
                <a:ea typeface="Trebuchet MS"/>
                <a:cs typeface="Trebuchet MS"/>
                <a:sym typeface="Trebuchet M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4" name="Shape 104"/>
          <p:cNvSpPr txBox="1">
            <a:spLocks noGrp="1"/>
          </p:cNvSpPr>
          <p:nvPr>
            <p:ph type="body" idx="1"/>
          </p:nvPr>
        </p:nvSpPr>
        <p:spPr>
          <a:xfrm rot="5400000">
            <a:off x="1696436" y="-812273"/>
            <a:ext cx="5851525" cy="8025354"/>
          </a:xfrm>
          <a:prstGeom prst="rect">
            <a:avLst/>
          </a:prstGeom>
          <a:noFill/>
          <a:ln>
            <a:noFill/>
          </a:ln>
        </p:spPr>
        <p:txBody>
          <a:bodyPr lIns="91425" tIns="91425" rIns="91425" bIns="91425" anchor="t" anchorCtr="0"/>
          <a:lstStyle>
            <a:lvl1pPr marL="274320" indent="-201295" algn="l" rtl="0">
              <a:spcBef>
                <a:spcPts val="600"/>
              </a:spcBef>
              <a:buClr>
                <a:schemeClr val="dk2"/>
              </a:buClr>
              <a:buFont typeface="Arial"/>
              <a:buChar char="•"/>
              <a:defRPr sz="2600" baseline="0">
                <a:solidFill>
                  <a:schemeClr val="dk1"/>
                </a:solidFill>
                <a:latin typeface="Trebuchet MS"/>
                <a:ea typeface="Trebuchet MS"/>
                <a:cs typeface="Trebuchet MS"/>
                <a:sym typeface="Trebuchet MS"/>
              </a:defRPr>
            </a:lvl1pPr>
            <a:lvl2pPr marL="521208" indent="-159258" algn="l" rtl="0">
              <a:spcBef>
                <a:spcPts val="500"/>
              </a:spcBef>
              <a:buClr>
                <a:schemeClr val="accent4"/>
              </a:buClr>
              <a:buFont typeface="Arial"/>
              <a:buChar char="•"/>
              <a:defRPr sz="2300">
                <a:solidFill>
                  <a:srgbClr val="262626"/>
                </a:solidFill>
                <a:latin typeface="Trebuchet MS"/>
                <a:ea typeface="Trebuchet MS"/>
                <a:cs typeface="Trebuchet MS"/>
                <a:sym typeface="Trebuchet MS"/>
              </a:defRPr>
            </a:lvl2pPr>
            <a:lvl3pPr marL="758952" indent="-193801" algn="l" rtl="0">
              <a:spcBef>
                <a:spcPts val="400"/>
              </a:spcBef>
              <a:buClr>
                <a:schemeClr val="accent4"/>
              </a:buClr>
              <a:buFont typeface="Arial"/>
              <a:buChar char="•"/>
              <a:defRPr sz="2000">
                <a:solidFill>
                  <a:schemeClr val="dk1"/>
                </a:solidFill>
                <a:latin typeface="Trebuchet MS"/>
                <a:ea typeface="Trebuchet MS"/>
                <a:cs typeface="Trebuchet MS"/>
                <a:sym typeface="Trebuchet MS"/>
              </a:defRPr>
            </a:lvl3pPr>
            <a:lvl4pPr marL="1005839" indent="-170814" algn="l" rtl="0">
              <a:spcBef>
                <a:spcPts val="400"/>
              </a:spcBef>
              <a:buClr>
                <a:schemeClr val="accent4"/>
              </a:buClr>
              <a:buFont typeface="Arial"/>
              <a:buChar char="•"/>
              <a:defRPr sz="2000">
                <a:solidFill>
                  <a:srgbClr val="262626"/>
                </a:solidFill>
                <a:latin typeface="Trebuchet MS"/>
                <a:ea typeface="Trebuchet MS"/>
                <a:cs typeface="Trebuchet MS"/>
                <a:sym typeface="Trebuchet MS"/>
              </a:defRPr>
            </a:lvl4pPr>
            <a:lvl5pPr marL="1280160" indent="-191135" algn="l" rtl="0">
              <a:spcBef>
                <a:spcPts val="400"/>
              </a:spcBef>
              <a:buClr>
                <a:schemeClr val="accent4"/>
              </a:buClr>
              <a:buFont typeface="Arial"/>
              <a:buChar char="•"/>
              <a:defRPr sz="1800">
                <a:solidFill>
                  <a:schemeClr val="dk1"/>
                </a:solidFill>
                <a:latin typeface="Trebuchet MS"/>
                <a:ea typeface="Trebuchet MS"/>
                <a:cs typeface="Trebuchet MS"/>
                <a:sym typeface="Trebuchet MS"/>
              </a:defRPr>
            </a:lvl5pPr>
            <a:lvl6pPr marL="1472184" indent="-135508" algn="l" rtl="0">
              <a:spcBef>
                <a:spcPts val="400"/>
              </a:spcBef>
              <a:buClr>
                <a:schemeClr val="accent4"/>
              </a:buClr>
              <a:buFont typeface="Arial"/>
              <a:buChar char="•"/>
              <a:defRPr sz="1800">
                <a:solidFill>
                  <a:srgbClr val="262626"/>
                </a:solidFill>
                <a:latin typeface="Trebuchet MS"/>
                <a:ea typeface="Trebuchet MS"/>
                <a:cs typeface="Trebuchet MS"/>
                <a:sym typeface="Trebuchet MS"/>
              </a:defRPr>
            </a:lvl6pPr>
            <a:lvl7pPr marL="1673351" indent="-139826" algn="l" rtl="0">
              <a:spcBef>
                <a:spcPts val="320"/>
              </a:spcBef>
              <a:buClr>
                <a:schemeClr val="accent4"/>
              </a:buClr>
              <a:buFont typeface="Arial"/>
              <a:buChar char="•"/>
              <a:defRPr sz="1600" baseline="0">
                <a:solidFill>
                  <a:schemeClr val="dk1"/>
                </a:solidFill>
                <a:latin typeface="Trebuchet MS"/>
                <a:ea typeface="Trebuchet MS"/>
                <a:cs typeface="Trebuchet MS"/>
                <a:sym typeface="Trebuchet MS"/>
              </a:defRPr>
            </a:lvl7pPr>
            <a:lvl8pPr marL="1847088" indent="-123063" algn="l" rtl="0">
              <a:spcBef>
                <a:spcPts val="300"/>
              </a:spcBef>
              <a:buClr>
                <a:schemeClr val="accent4"/>
              </a:buClr>
              <a:buFont typeface="Arial"/>
              <a:buChar char="•"/>
              <a:defRPr sz="1600" baseline="0">
                <a:solidFill>
                  <a:srgbClr val="262626"/>
                </a:solidFill>
                <a:latin typeface="Trebuchet MS"/>
                <a:ea typeface="Trebuchet MS"/>
                <a:cs typeface="Trebuchet MS"/>
                <a:sym typeface="Trebuchet MS"/>
              </a:defRPr>
            </a:lvl8pPr>
            <a:lvl9pPr marL="2057400" indent="-101600" algn="l" rtl="0">
              <a:spcBef>
                <a:spcPts val="280"/>
              </a:spcBef>
              <a:buClr>
                <a:schemeClr val="accent4"/>
              </a:buClr>
              <a:buFont typeface="Wingdings"/>
              <a:buChar char="§"/>
              <a:defRPr sz="1400" baseline="0">
                <a:solidFill>
                  <a:schemeClr val="dk1"/>
                </a:solidFill>
                <a:latin typeface="Trebuchet MS"/>
                <a:ea typeface="Trebuchet MS"/>
                <a:cs typeface="Trebuchet MS"/>
                <a:sym typeface="Trebuchet MS"/>
              </a:defRPr>
            </a:lvl9pPr>
          </a:lstStyle>
          <a:p>
            <a:endParaRPr/>
          </a:p>
        </p:txBody>
      </p:sp>
      <p:sp>
        <p:nvSpPr>
          <p:cNvPr id="105" name="Shape 105"/>
          <p:cNvSpPr txBox="1">
            <a:spLocks noGrp="1"/>
          </p:cNvSpPr>
          <p:nvPr>
            <p:ph type="dt" idx="10"/>
          </p:nvPr>
        </p:nvSpPr>
        <p:spPr>
          <a:xfrm>
            <a:off x="5656352"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106" name="Shape 106"/>
          <p:cNvSpPr txBox="1">
            <a:spLocks noGrp="1"/>
          </p:cNvSpPr>
          <p:nvPr>
            <p:ph type="ftr" idx="11"/>
          </p:nvPr>
        </p:nvSpPr>
        <p:spPr>
          <a:xfrm>
            <a:off x="609521" y="6556247"/>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107" name="Shape 107"/>
          <p:cNvSpPr txBox="1">
            <a:spLocks noGrp="1"/>
          </p:cNvSpPr>
          <p:nvPr>
            <p:ph type="sldNum" idx="12"/>
          </p:nvPr>
        </p:nvSpPr>
        <p:spPr>
          <a:xfrm>
            <a:off x="8338242" y="6553200"/>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09520" y="320039"/>
            <a:ext cx="9650744" cy="1143000"/>
          </a:xfrm>
          <a:prstGeom prst="rect">
            <a:avLst/>
          </a:prstGeom>
          <a:noFill/>
          <a:ln>
            <a:noFill/>
          </a:ln>
        </p:spPr>
        <p:txBody>
          <a:bodyPr lIns="91425" tIns="91425" rIns="91425" bIns="91425" anchor="b" anchorCtr="0"/>
          <a:lstStyle>
            <a:lvl1pPr algn="l" rtl="0">
              <a:spcBef>
                <a:spcPts val="0"/>
              </a:spcBef>
              <a:buClr>
                <a:srgbClr val="E7EEE5"/>
              </a:buClr>
              <a:buFont typeface="Trebuchet MS"/>
              <a:buNone/>
              <a:defRPr sz="3800" b="1" cap="small" baseline="0">
                <a:solidFill>
                  <a:srgbClr val="E7EEE5"/>
                </a:solidFill>
                <a:latin typeface="Trebuchet MS"/>
                <a:ea typeface="Trebuchet MS"/>
                <a:cs typeface="Trebuchet MS"/>
                <a:sym typeface="Trebuchet M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0" name="Shape 110"/>
          <p:cNvSpPr txBox="1">
            <a:spLocks noGrp="1"/>
          </p:cNvSpPr>
          <p:nvPr>
            <p:ph type="body" idx="1"/>
          </p:nvPr>
        </p:nvSpPr>
        <p:spPr>
          <a:xfrm>
            <a:off x="609520" y="1609416"/>
            <a:ext cx="9650744" cy="4846320"/>
          </a:xfrm>
          <a:prstGeom prst="rect">
            <a:avLst/>
          </a:prstGeom>
          <a:noFill/>
          <a:ln>
            <a:noFill/>
          </a:ln>
        </p:spPr>
        <p:txBody>
          <a:bodyPr lIns="91425" tIns="91425" rIns="91425" bIns="91425" anchor="t" anchorCtr="0"/>
          <a:lstStyle>
            <a:lvl1pPr marL="274320" indent="-201295" algn="l" rtl="0">
              <a:spcBef>
                <a:spcPts val="600"/>
              </a:spcBef>
              <a:buClr>
                <a:schemeClr val="dk2"/>
              </a:buClr>
              <a:buFont typeface="Arial"/>
              <a:buChar char="•"/>
              <a:defRPr sz="2600" baseline="0">
                <a:solidFill>
                  <a:schemeClr val="dk1"/>
                </a:solidFill>
                <a:latin typeface="Trebuchet MS"/>
                <a:ea typeface="Trebuchet MS"/>
                <a:cs typeface="Trebuchet MS"/>
                <a:sym typeface="Trebuchet MS"/>
              </a:defRPr>
            </a:lvl1pPr>
            <a:lvl2pPr marL="521208" indent="-159258" algn="l" rtl="0">
              <a:spcBef>
                <a:spcPts val="500"/>
              </a:spcBef>
              <a:buClr>
                <a:schemeClr val="accent4"/>
              </a:buClr>
              <a:buFont typeface="Arial"/>
              <a:buChar char="•"/>
              <a:defRPr sz="2300">
                <a:solidFill>
                  <a:srgbClr val="262626"/>
                </a:solidFill>
                <a:latin typeface="Trebuchet MS"/>
                <a:ea typeface="Trebuchet MS"/>
                <a:cs typeface="Trebuchet MS"/>
                <a:sym typeface="Trebuchet MS"/>
              </a:defRPr>
            </a:lvl2pPr>
            <a:lvl3pPr marL="758952" indent="-193801" algn="l" rtl="0">
              <a:spcBef>
                <a:spcPts val="400"/>
              </a:spcBef>
              <a:buClr>
                <a:schemeClr val="accent4"/>
              </a:buClr>
              <a:buFont typeface="Arial"/>
              <a:buChar char="•"/>
              <a:defRPr sz="2000">
                <a:solidFill>
                  <a:schemeClr val="dk1"/>
                </a:solidFill>
                <a:latin typeface="Trebuchet MS"/>
                <a:ea typeface="Trebuchet MS"/>
                <a:cs typeface="Trebuchet MS"/>
                <a:sym typeface="Trebuchet MS"/>
              </a:defRPr>
            </a:lvl3pPr>
            <a:lvl4pPr marL="1005839" indent="-170814" algn="l" rtl="0">
              <a:spcBef>
                <a:spcPts val="400"/>
              </a:spcBef>
              <a:buClr>
                <a:schemeClr val="accent4"/>
              </a:buClr>
              <a:buFont typeface="Arial"/>
              <a:buChar char="•"/>
              <a:defRPr sz="2000">
                <a:solidFill>
                  <a:srgbClr val="262626"/>
                </a:solidFill>
                <a:latin typeface="Trebuchet MS"/>
                <a:ea typeface="Trebuchet MS"/>
                <a:cs typeface="Trebuchet MS"/>
                <a:sym typeface="Trebuchet MS"/>
              </a:defRPr>
            </a:lvl4pPr>
            <a:lvl5pPr marL="1280160" indent="-191135" algn="l" rtl="0">
              <a:spcBef>
                <a:spcPts val="400"/>
              </a:spcBef>
              <a:buClr>
                <a:schemeClr val="accent4"/>
              </a:buClr>
              <a:buFont typeface="Arial"/>
              <a:buChar char="•"/>
              <a:defRPr sz="1800">
                <a:solidFill>
                  <a:schemeClr val="dk1"/>
                </a:solidFill>
                <a:latin typeface="Trebuchet MS"/>
                <a:ea typeface="Trebuchet MS"/>
                <a:cs typeface="Trebuchet MS"/>
                <a:sym typeface="Trebuchet MS"/>
              </a:defRPr>
            </a:lvl5pPr>
            <a:lvl6pPr marL="1472184" indent="-135508" algn="l" rtl="0">
              <a:spcBef>
                <a:spcPts val="400"/>
              </a:spcBef>
              <a:buClr>
                <a:schemeClr val="accent4"/>
              </a:buClr>
              <a:buFont typeface="Arial"/>
              <a:buChar char="•"/>
              <a:defRPr sz="1800">
                <a:solidFill>
                  <a:srgbClr val="262626"/>
                </a:solidFill>
                <a:latin typeface="Trebuchet MS"/>
                <a:ea typeface="Trebuchet MS"/>
                <a:cs typeface="Trebuchet MS"/>
                <a:sym typeface="Trebuchet MS"/>
              </a:defRPr>
            </a:lvl6pPr>
            <a:lvl7pPr marL="1673351" indent="-139826" algn="l" rtl="0">
              <a:spcBef>
                <a:spcPts val="320"/>
              </a:spcBef>
              <a:buClr>
                <a:schemeClr val="accent4"/>
              </a:buClr>
              <a:buFont typeface="Arial"/>
              <a:buChar char="•"/>
              <a:defRPr sz="1600" baseline="0">
                <a:solidFill>
                  <a:schemeClr val="dk1"/>
                </a:solidFill>
                <a:latin typeface="Trebuchet MS"/>
                <a:ea typeface="Trebuchet MS"/>
                <a:cs typeface="Trebuchet MS"/>
                <a:sym typeface="Trebuchet MS"/>
              </a:defRPr>
            </a:lvl7pPr>
            <a:lvl8pPr marL="1847088" indent="-123063" algn="l" rtl="0">
              <a:spcBef>
                <a:spcPts val="300"/>
              </a:spcBef>
              <a:buClr>
                <a:schemeClr val="accent4"/>
              </a:buClr>
              <a:buFont typeface="Arial"/>
              <a:buChar char="•"/>
              <a:defRPr sz="1600" baseline="0">
                <a:solidFill>
                  <a:srgbClr val="262626"/>
                </a:solidFill>
                <a:latin typeface="Trebuchet MS"/>
                <a:ea typeface="Trebuchet MS"/>
                <a:cs typeface="Trebuchet MS"/>
                <a:sym typeface="Trebuchet MS"/>
              </a:defRPr>
            </a:lvl8pPr>
            <a:lvl9pPr marL="2057400" indent="-101600" algn="l" rtl="0">
              <a:spcBef>
                <a:spcPts val="280"/>
              </a:spcBef>
              <a:buClr>
                <a:schemeClr val="accent4"/>
              </a:buClr>
              <a:buFont typeface="Wingdings"/>
              <a:buChar char="§"/>
              <a:defRPr sz="1400" baseline="0">
                <a:solidFill>
                  <a:schemeClr val="dk1"/>
                </a:solidFill>
                <a:latin typeface="Trebuchet MS"/>
                <a:ea typeface="Trebuchet MS"/>
                <a:cs typeface="Trebuchet MS"/>
                <a:sym typeface="Trebuchet MS"/>
              </a:defRPr>
            </a:lvl9pPr>
          </a:lstStyle>
          <a:p>
            <a:endParaRPr/>
          </a:p>
        </p:txBody>
      </p:sp>
      <p:sp>
        <p:nvSpPr>
          <p:cNvPr id="111" name="Shape 111"/>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112" name="Shape 112"/>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113" name="Shape 113"/>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520" y="320039"/>
            <a:ext cx="9650744" cy="1143000"/>
          </a:xfrm>
          <a:prstGeom prst="rect">
            <a:avLst/>
          </a:prstGeom>
          <a:noFill/>
          <a:ln>
            <a:noFill/>
          </a:ln>
        </p:spPr>
        <p:txBody>
          <a:bodyPr lIns="91425" tIns="91425" rIns="91425" bIns="91425" anchor="b" anchorCtr="0"/>
          <a:lstStyle>
            <a:lvl1pPr algn="l" rtl="0">
              <a:spcBef>
                <a:spcPts val="0"/>
              </a:spcBef>
              <a:buClr>
                <a:srgbClr val="E7EEE5"/>
              </a:buClr>
              <a:buFont typeface="Trebuchet MS"/>
              <a:buNone/>
              <a:defRPr sz="3800" b="1" cap="small" baseline="0">
                <a:solidFill>
                  <a:srgbClr val="E7EEE5"/>
                </a:solidFill>
                <a:latin typeface="Trebuchet MS"/>
                <a:ea typeface="Trebuchet MS"/>
                <a:cs typeface="Trebuchet MS"/>
                <a:sym typeface="Trebuchet M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txBox="1">
            <a:spLocks noGrp="1"/>
          </p:cNvSpPr>
          <p:nvPr>
            <p:ph type="body" idx="1"/>
          </p:nvPr>
        </p:nvSpPr>
        <p:spPr>
          <a:xfrm>
            <a:off x="609520" y="1609416"/>
            <a:ext cx="9650744" cy="4846320"/>
          </a:xfrm>
          <a:prstGeom prst="rect">
            <a:avLst/>
          </a:prstGeom>
          <a:noFill/>
          <a:ln>
            <a:noFill/>
          </a:ln>
        </p:spPr>
        <p:txBody>
          <a:bodyPr lIns="91425" tIns="91425" rIns="91425" bIns="91425" anchor="t" anchorCtr="0"/>
          <a:lstStyle>
            <a:lvl1pPr marL="274320" indent="-201295" algn="l" rtl="0">
              <a:spcBef>
                <a:spcPts val="600"/>
              </a:spcBef>
              <a:buClr>
                <a:schemeClr val="dk2"/>
              </a:buClr>
              <a:buFont typeface="Arial"/>
              <a:buChar char="•"/>
              <a:defRPr sz="2600" baseline="0">
                <a:solidFill>
                  <a:schemeClr val="dk1"/>
                </a:solidFill>
                <a:latin typeface="Trebuchet MS"/>
                <a:ea typeface="Trebuchet MS"/>
                <a:cs typeface="Trebuchet MS"/>
                <a:sym typeface="Trebuchet MS"/>
              </a:defRPr>
            </a:lvl1pPr>
            <a:lvl2pPr marL="521208" indent="-159258" algn="l" rtl="0">
              <a:spcBef>
                <a:spcPts val="500"/>
              </a:spcBef>
              <a:buClr>
                <a:schemeClr val="accent4"/>
              </a:buClr>
              <a:buFont typeface="Arial"/>
              <a:buChar char="•"/>
              <a:defRPr sz="2300">
                <a:solidFill>
                  <a:srgbClr val="262626"/>
                </a:solidFill>
                <a:latin typeface="Trebuchet MS"/>
                <a:ea typeface="Trebuchet MS"/>
                <a:cs typeface="Trebuchet MS"/>
                <a:sym typeface="Trebuchet MS"/>
              </a:defRPr>
            </a:lvl2pPr>
            <a:lvl3pPr marL="758952" indent="-193801" algn="l" rtl="0">
              <a:spcBef>
                <a:spcPts val="400"/>
              </a:spcBef>
              <a:buClr>
                <a:schemeClr val="accent4"/>
              </a:buClr>
              <a:buFont typeface="Arial"/>
              <a:buChar char="•"/>
              <a:defRPr sz="2000">
                <a:solidFill>
                  <a:schemeClr val="dk1"/>
                </a:solidFill>
                <a:latin typeface="Trebuchet MS"/>
                <a:ea typeface="Trebuchet MS"/>
                <a:cs typeface="Trebuchet MS"/>
                <a:sym typeface="Trebuchet MS"/>
              </a:defRPr>
            </a:lvl3pPr>
            <a:lvl4pPr marL="1005839" indent="-170814" algn="l" rtl="0">
              <a:spcBef>
                <a:spcPts val="400"/>
              </a:spcBef>
              <a:buClr>
                <a:schemeClr val="accent4"/>
              </a:buClr>
              <a:buFont typeface="Arial"/>
              <a:buChar char="•"/>
              <a:defRPr sz="2000">
                <a:solidFill>
                  <a:srgbClr val="262626"/>
                </a:solidFill>
                <a:latin typeface="Trebuchet MS"/>
                <a:ea typeface="Trebuchet MS"/>
                <a:cs typeface="Trebuchet MS"/>
                <a:sym typeface="Trebuchet MS"/>
              </a:defRPr>
            </a:lvl4pPr>
            <a:lvl5pPr marL="1280160" indent="-191135" algn="l" rtl="0">
              <a:spcBef>
                <a:spcPts val="400"/>
              </a:spcBef>
              <a:buClr>
                <a:schemeClr val="accent4"/>
              </a:buClr>
              <a:buFont typeface="Arial"/>
              <a:buChar char="•"/>
              <a:defRPr sz="1800">
                <a:solidFill>
                  <a:schemeClr val="dk1"/>
                </a:solidFill>
                <a:latin typeface="Trebuchet MS"/>
                <a:ea typeface="Trebuchet MS"/>
                <a:cs typeface="Trebuchet MS"/>
                <a:sym typeface="Trebuchet MS"/>
              </a:defRPr>
            </a:lvl5pPr>
            <a:lvl6pPr marL="1472184" indent="-135508" algn="l" rtl="0">
              <a:spcBef>
                <a:spcPts val="400"/>
              </a:spcBef>
              <a:buClr>
                <a:schemeClr val="accent4"/>
              </a:buClr>
              <a:buFont typeface="Arial"/>
              <a:buChar char="•"/>
              <a:defRPr sz="1800">
                <a:solidFill>
                  <a:srgbClr val="262626"/>
                </a:solidFill>
                <a:latin typeface="Trebuchet MS"/>
                <a:ea typeface="Trebuchet MS"/>
                <a:cs typeface="Trebuchet MS"/>
                <a:sym typeface="Trebuchet MS"/>
              </a:defRPr>
            </a:lvl6pPr>
            <a:lvl7pPr marL="1673351" indent="-139826" algn="l" rtl="0">
              <a:spcBef>
                <a:spcPts val="320"/>
              </a:spcBef>
              <a:buClr>
                <a:schemeClr val="accent4"/>
              </a:buClr>
              <a:buFont typeface="Arial"/>
              <a:buChar char="•"/>
              <a:defRPr sz="1600" baseline="0">
                <a:solidFill>
                  <a:schemeClr val="dk1"/>
                </a:solidFill>
                <a:latin typeface="Trebuchet MS"/>
                <a:ea typeface="Trebuchet MS"/>
                <a:cs typeface="Trebuchet MS"/>
                <a:sym typeface="Trebuchet MS"/>
              </a:defRPr>
            </a:lvl7pPr>
            <a:lvl8pPr marL="1847088" indent="-123063" algn="l" rtl="0">
              <a:spcBef>
                <a:spcPts val="300"/>
              </a:spcBef>
              <a:buClr>
                <a:schemeClr val="accent4"/>
              </a:buClr>
              <a:buFont typeface="Arial"/>
              <a:buChar char="•"/>
              <a:defRPr sz="1600" baseline="0">
                <a:solidFill>
                  <a:srgbClr val="262626"/>
                </a:solidFill>
                <a:latin typeface="Trebuchet MS"/>
                <a:ea typeface="Trebuchet MS"/>
                <a:cs typeface="Trebuchet MS"/>
                <a:sym typeface="Trebuchet MS"/>
              </a:defRPr>
            </a:lvl8pPr>
            <a:lvl9pPr marL="2057400" indent="-101600" algn="l" rtl="0">
              <a:spcBef>
                <a:spcPts val="280"/>
              </a:spcBef>
              <a:buClr>
                <a:schemeClr val="accent4"/>
              </a:buClr>
              <a:buFont typeface="Wingdings"/>
              <a:buChar char="§"/>
              <a:defRPr sz="1400" baseline="0">
                <a:solidFill>
                  <a:schemeClr val="dk1"/>
                </a:solidFill>
                <a:latin typeface="Trebuchet MS"/>
                <a:ea typeface="Trebuchet MS"/>
                <a:cs typeface="Trebuchet MS"/>
                <a:sym typeface="Trebuchet MS"/>
              </a:defRPr>
            </a:lvl9pPr>
          </a:lstStyle>
          <a:p>
            <a:endParaRPr/>
          </a:p>
        </p:txBody>
      </p:sp>
      <p:sp>
        <p:nvSpPr>
          <p:cNvPr id="46" name="Shape 46"/>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47" name="Shape 47"/>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48" name="Shape 48"/>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73D06B56-7321-4CB6-8103-8720DA2B3F75}" type="datetimeFigureOut">
              <a:rPr lang="bg-BG" smtClean="0"/>
              <a:pPr/>
              <a:t>8.9.2014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B597A9B-2913-4C71-A6A6-B8F532DCD962}" type="slidenum">
              <a:rPr lang="bg-BG" smtClean="0"/>
              <a:pPr/>
              <a:t>‹#›</a:t>
            </a:fld>
            <a:endParaRPr lang="bg-BG"/>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09521" y="274637"/>
            <a:ext cx="10971372"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609521" y="1600200"/>
            <a:ext cx="5325307"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6255549" y="1600200"/>
            <a:ext cx="5325307"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Head" type="secHead">
  <p:cSld name="secHead">
    <p:bg>
      <p:bgPr>
        <a:solidFill>
          <a:schemeClr val="lt1"/>
        </a:soli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422215" y="2821837"/>
            <a:ext cx="8339564" cy="1362075"/>
          </a:xfrm>
          <a:prstGeom prst="rect">
            <a:avLst/>
          </a:prstGeom>
          <a:noFill/>
          <a:ln>
            <a:noFill/>
          </a:ln>
        </p:spPr>
        <p:txBody>
          <a:bodyPr lIns="91425" tIns="91425" rIns="91425" bIns="91425" anchor="t" anchorCtr="0"/>
          <a:lstStyle>
            <a:lvl1pPr algn="r" rtl="0">
              <a:buFont typeface="Trebuchet MS"/>
              <a:buNone/>
              <a:defRPr sz="42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1" name="Shape 51"/>
          <p:cNvSpPr txBox="1">
            <a:spLocks noGrp="1"/>
          </p:cNvSpPr>
          <p:nvPr>
            <p:ph type="body" idx="1"/>
          </p:nvPr>
        </p:nvSpPr>
        <p:spPr>
          <a:xfrm>
            <a:off x="1422215" y="1905000"/>
            <a:ext cx="8339564" cy="743506"/>
          </a:xfrm>
          <a:prstGeom prst="rect">
            <a:avLst/>
          </a:prstGeom>
          <a:noFill/>
          <a:ln>
            <a:noFill/>
          </a:ln>
        </p:spPr>
        <p:txBody>
          <a:bodyPr lIns="91425" tIns="91425" rIns="91425" bIns="91425" anchor="b" anchorCtr="0"/>
          <a:lstStyle>
            <a:lvl1pPr marL="0" indent="0" algn="r" rtl="0">
              <a:buClr>
                <a:schemeClr val="dk1"/>
              </a:buClr>
              <a:buFont typeface="Trebuchet MS"/>
              <a:buNone/>
              <a:defRPr sz="2000">
                <a:solidFill>
                  <a:schemeClr val="dk1"/>
                </a:solidFill>
              </a:defRPr>
            </a:lvl1pPr>
            <a:lvl2pPr rtl="0">
              <a:buClr>
                <a:srgbClr val="3F3F3F"/>
              </a:buClr>
              <a:buFont typeface="Trebuchet MS"/>
              <a:buNone/>
              <a:defRPr sz="1800">
                <a:solidFill>
                  <a:srgbClr val="3F3F3F"/>
                </a:solidFill>
              </a:defRPr>
            </a:lvl2pPr>
            <a:lvl3pPr rtl="0">
              <a:buClr>
                <a:srgbClr val="3F3F3F"/>
              </a:buClr>
              <a:buFont typeface="Trebuchet MS"/>
              <a:buNone/>
              <a:defRPr sz="1600">
                <a:solidFill>
                  <a:srgbClr val="3F3F3F"/>
                </a:solidFill>
              </a:defRPr>
            </a:lvl3pPr>
            <a:lvl4pPr rtl="0">
              <a:buClr>
                <a:srgbClr val="3F3F3F"/>
              </a:buClr>
              <a:buFont typeface="Trebuchet MS"/>
              <a:buNone/>
              <a:defRPr sz="1400">
                <a:solidFill>
                  <a:srgbClr val="3F3F3F"/>
                </a:solidFill>
              </a:defRPr>
            </a:lvl4pPr>
            <a:lvl5pPr rtl="0">
              <a:buClr>
                <a:srgbClr val="3F3F3F"/>
              </a:buClr>
              <a:buFont typeface="Trebuchet MS"/>
              <a:buNone/>
              <a:defRPr sz="1400">
                <a:solidFill>
                  <a:srgbClr val="3F3F3F"/>
                </a:solidFill>
              </a:defRPr>
            </a:lvl5pPr>
            <a:lvl6pPr rtl="0">
              <a:defRPr/>
            </a:lvl6pPr>
            <a:lvl7pPr rtl="0">
              <a:defRPr/>
            </a:lvl7pPr>
            <a:lvl8pPr rtl="0">
              <a:defRPr/>
            </a:lvl8pPr>
            <a:lvl9pPr rtl="0">
              <a:defRPr/>
            </a:lvl9pPr>
          </a:lstStyle>
          <a:p>
            <a:endParaRPr/>
          </a:p>
        </p:txBody>
      </p:sp>
      <p:sp>
        <p:nvSpPr>
          <p:cNvPr id="52" name="Shape 52"/>
          <p:cNvSpPr txBox="1">
            <a:spLocks noGrp="1"/>
          </p:cNvSpPr>
          <p:nvPr>
            <p:ph type="dt" idx="10"/>
          </p:nvPr>
        </p:nvSpPr>
        <p:spPr>
          <a:xfrm>
            <a:off x="6298163" y="6556810"/>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53" name="Shape 53"/>
          <p:cNvSpPr txBox="1">
            <a:spLocks noGrp="1"/>
          </p:cNvSpPr>
          <p:nvPr>
            <p:ph type="ftr" idx="11"/>
          </p:nvPr>
        </p:nvSpPr>
        <p:spPr>
          <a:xfrm>
            <a:off x="2313510" y="6556810"/>
            <a:ext cx="3860297"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54" name="Shape 54"/>
          <p:cNvSpPr txBox="1">
            <a:spLocks noGrp="1"/>
          </p:cNvSpPr>
          <p:nvPr>
            <p:ph type="sldNum" idx="12"/>
          </p:nvPr>
        </p:nvSpPr>
        <p:spPr>
          <a:xfrm>
            <a:off x="8977434" y="6555111"/>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9521" y="320039"/>
            <a:ext cx="9654807" cy="1143000"/>
          </a:xfrm>
          <a:prstGeom prst="rect">
            <a:avLst/>
          </a:prstGeom>
          <a:noFill/>
          <a:ln>
            <a:noFill/>
          </a:ln>
        </p:spPr>
        <p:txBody>
          <a:bodyPr lIns="91425" tIns="91425" rIns="91425" bIns="91425" anchor="b" anchorCtr="0"/>
          <a:lstStyle>
            <a:lvl1pPr algn="l" rtl="0">
              <a:spcBef>
                <a:spcPts val="0"/>
              </a:spcBef>
              <a:buClr>
                <a:srgbClr val="E7EEE5"/>
              </a:buClr>
              <a:buFont typeface="Trebuchet MS"/>
              <a:buNone/>
              <a:defRPr sz="3800" b="1" cap="small" baseline="0">
                <a:solidFill>
                  <a:srgbClr val="E7EEE5"/>
                </a:solidFill>
                <a:latin typeface="Trebuchet MS"/>
                <a:ea typeface="Trebuchet MS"/>
                <a:cs typeface="Trebuchet MS"/>
                <a:sym typeface="Trebuchet M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7" name="Shape 57"/>
          <p:cNvSpPr txBox="1">
            <a:spLocks noGrp="1"/>
          </p:cNvSpPr>
          <p:nvPr>
            <p:ph type="body" idx="1"/>
          </p:nvPr>
        </p:nvSpPr>
        <p:spPr>
          <a:xfrm>
            <a:off x="609521" y="1600201"/>
            <a:ext cx="469330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a:lvl6pPr>
            <a:lvl7pPr rtl="0">
              <a:defRPr/>
            </a:lvl7pPr>
            <a:lvl8pPr rtl="0">
              <a:defRPr/>
            </a:lvl8pPr>
            <a:lvl9pPr rtl="0">
              <a:defRPr/>
            </a:lvl9pPr>
          </a:lstStyle>
          <a:p>
            <a:endParaRPr/>
          </a:p>
        </p:txBody>
      </p:sp>
      <p:sp>
        <p:nvSpPr>
          <p:cNvPr id="58" name="Shape 58"/>
          <p:cNvSpPr txBox="1">
            <a:spLocks noGrp="1"/>
          </p:cNvSpPr>
          <p:nvPr>
            <p:ph type="body" idx="2"/>
          </p:nvPr>
        </p:nvSpPr>
        <p:spPr>
          <a:xfrm>
            <a:off x="5571017" y="1600201"/>
            <a:ext cx="469330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a:lvl6pPr>
            <a:lvl7pPr rtl="0">
              <a:defRPr/>
            </a:lvl7pPr>
            <a:lvl8pPr rtl="0">
              <a:defRPr/>
            </a:lvl8pPr>
            <a:lvl9pPr rtl="0">
              <a:defRPr/>
            </a:lvl9pPr>
          </a:lstStyle>
          <a:p>
            <a:endParaRPr/>
          </a:p>
        </p:txBody>
      </p:sp>
      <p:sp>
        <p:nvSpPr>
          <p:cNvPr id="59" name="Shape 59"/>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60" name="Shape 60"/>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61" name="Shape 61"/>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521" y="320039"/>
            <a:ext cx="9654807" cy="1143000"/>
          </a:xfrm>
          <a:prstGeom prst="rect">
            <a:avLst/>
          </a:prstGeom>
          <a:noFill/>
          <a:ln>
            <a:noFill/>
          </a:ln>
        </p:spPr>
        <p:txBody>
          <a:bodyPr lIns="91425" tIns="91425" rIns="91425" bIns="91425" anchor="b"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4" name="Shape 64"/>
          <p:cNvSpPr txBox="1">
            <a:spLocks noGrp="1"/>
          </p:cNvSpPr>
          <p:nvPr>
            <p:ph type="body" idx="1"/>
          </p:nvPr>
        </p:nvSpPr>
        <p:spPr>
          <a:xfrm>
            <a:off x="609521" y="5867400"/>
            <a:ext cx="4693309" cy="457200"/>
          </a:xfrm>
          <a:prstGeom prst="rect">
            <a:avLst/>
          </a:prstGeom>
          <a:noFill/>
          <a:ln w="12700" cap="flat">
            <a:solidFill>
              <a:schemeClr val="dk2"/>
            </a:solidFill>
            <a:prstDash val="solid"/>
            <a:round/>
            <a:headEnd type="none" w="med" len="med"/>
            <a:tailEnd type="none" w="med" len="med"/>
          </a:ln>
        </p:spPr>
        <p:txBody>
          <a:bodyPr lIns="91425" tIns="91425" rIns="91425" bIns="91425" anchor="ctr" anchorCtr="0"/>
          <a:lstStyle>
            <a:lvl1pPr marL="0" indent="0" algn="ctr" rtl="0">
              <a:buClr>
                <a:schemeClr val="dk2"/>
              </a:buClr>
              <a:buFont typeface="Trebuchet MS"/>
              <a:buNone/>
              <a:defRPr sz="1800" b="1">
                <a:solidFill>
                  <a:schemeClr val="dk2"/>
                </a:solidFill>
              </a:defRPr>
            </a:lvl1pPr>
            <a:lvl2pPr rtl="0">
              <a:buFont typeface="Trebuchet MS"/>
              <a:buNone/>
              <a:defRPr sz="2000" b="1"/>
            </a:lvl2pPr>
            <a:lvl3pPr rtl="0">
              <a:buFont typeface="Trebuchet MS"/>
              <a:buNone/>
              <a:defRPr sz="1800" b="1"/>
            </a:lvl3pPr>
            <a:lvl4pPr rtl="0">
              <a:buFont typeface="Trebuchet MS"/>
              <a:buNone/>
              <a:defRPr sz="1600" b="1"/>
            </a:lvl4pPr>
            <a:lvl5pPr rtl="0">
              <a:buFont typeface="Trebuchet MS"/>
              <a:buNone/>
              <a:defRPr sz="1600" b="1"/>
            </a:lvl5pPr>
            <a:lvl6pPr rtl="0">
              <a:defRPr/>
            </a:lvl6pPr>
            <a:lvl7pPr rtl="0">
              <a:defRPr/>
            </a:lvl7pPr>
            <a:lvl8pPr rtl="0">
              <a:defRPr/>
            </a:lvl8pPr>
            <a:lvl9pPr rtl="0">
              <a:defRPr/>
            </a:lvl9pPr>
          </a:lstStyle>
          <a:p>
            <a:endParaRPr/>
          </a:p>
        </p:txBody>
      </p:sp>
      <p:sp>
        <p:nvSpPr>
          <p:cNvPr id="65" name="Shape 65"/>
          <p:cNvSpPr txBox="1">
            <a:spLocks noGrp="1"/>
          </p:cNvSpPr>
          <p:nvPr>
            <p:ph type="body" idx="2"/>
          </p:nvPr>
        </p:nvSpPr>
        <p:spPr>
          <a:xfrm>
            <a:off x="5571017" y="5867400"/>
            <a:ext cx="4693309" cy="457200"/>
          </a:xfrm>
          <a:prstGeom prst="rect">
            <a:avLst/>
          </a:prstGeom>
          <a:noFill/>
          <a:ln w="12700" cap="flat">
            <a:solidFill>
              <a:schemeClr val="dk2"/>
            </a:solidFill>
            <a:prstDash val="solid"/>
            <a:round/>
            <a:headEnd type="none" w="med" len="med"/>
            <a:tailEnd type="none" w="med" len="med"/>
          </a:ln>
        </p:spPr>
        <p:txBody>
          <a:bodyPr lIns="91425" tIns="91425" rIns="91425" bIns="91425" anchor="ctr" anchorCtr="0"/>
          <a:lstStyle>
            <a:lvl1pPr marL="0" indent="0" algn="ctr" rtl="0">
              <a:buClr>
                <a:schemeClr val="dk2"/>
              </a:buClr>
              <a:buFont typeface="Trebuchet MS"/>
              <a:buNone/>
              <a:defRPr sz="1800" b="1">
                <a:solidFill>
                  <a:schemeClr val="dk2"/>
                </a:solidFill>
              </a:defRPr>
            </a:lvl1pPr>
            <a:lvl2pPr rtl="0">
              <a:buFont typeface="Trebuchet MS"/>
              <a:buNone/>
              <a:defRPr sz="2000" b="1"/>
            </a:lvl2pPr>
            <a:lvl3pPr rtl="0">
              <a:buFont typeface="Trebuchet MS"/>
              <a:buNone/>
              <a:defRPr sz="1800" b="1"/>
            </a:lvl3pPr>
            <a:lvl4pPr rtl="0">
              <a:buFont typeface="Trebuchet MS"/>
              <a:buNone/>
              <a:defRPr sz="1600" b="1"/>
            </a:lvl4pPr>
            <a:lvl5pPr rtl="0">
              <a:buFont typeface="Trebuchet MS"/>
              <a:buNone/>
              <a:defRPr sz="1600" b="1"/>
            </a:lvl5pPr>
            <a:lvl6pPr rtl="0">
              <a:defRPr/>
            </a:lvl6pPr>
            <a:lvl7pPr rtl="0">
              <a:defRPr/>
            </a:lvl7pPr>
            <a:lvl8pPr rtl="0">
              <a:defRPr/>
            </a:lvl8pPr>
            <a:lvl9pPr rtl="0">
              <a:defRPr/>
            </a:lvl9pPr>
          </a:lstStyle>
          <a:p>
            <a:endParaRPr/>
          </a:p>
        </p:txBody>
      </p:sp>
      <p:sp>
        <p:nvSpPr>
          <p:cNvPr id="66" name="Shape 66"/>
          <p:cNvSpPr txBox="1">
            <a:spLocks noGrp="1"/>
          </p:cNvSpPr>
          <p:nvPr>
            <p:ph type="body" idx="3"/>
          </p:nvPr>
        </p:nvSpPr>
        <p:spPr>
          <a:xfrm>
            <a:off x="609521" y="1711840"/>
            <a:ext cx="4693309" cy="4114800"/>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a:lvl6pPr>
            <a:lvl7pPr rtl="0">
              <a:defRPr/>
            </a:lvl7pPr>
            <a:lvl8pPr rtl="0">
              <a:defRPr/>
            </a:lvl8pPr>
            <a:lvl9pPr rtl="0">
              <a:defRPr/>
            </a:lvl9pPr>
          </a:lstStyle>
          <a:p>
            <a:endParaRPr/>
          </a:p>
        </p:txBody>
      </p:sp>
      <p:sp>
        <p:nvSpPr>
          <p:cNvPr id="67" name="Shape 67"/>
          <p:cNvSpPr txBox="1">
            <a:spLocks noGrp="1"/>
          </p:cNvSpPr>
          <p:nvPr>
            <p:ph type="body" idx="4"/>
          </p:nvPr>
        </p:nvSpPr>
        <p:spPr>
          <a:xfrm>
            <a:off x="5571017" y="1711840"/>
            <a:ext cx="4693309" cy="4114800"/>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a:lvl6pPr>
            <a:lvl7pPr rtl="0">
              <a:defRPr/>
            </a:lvl7pPr>
            <a:lvl8pPr rtl="0">
              <a:defRPr/>
            </a:lvl8pPr>
            <a:lvl9pPr rtl="0">
              <a:defRPr/>
            </a:lvl9pPr>
          </a:lstStyle>
          <a:p>
            <a:endParaRPr/>
          </a:p>
        </p:txBody>
      </p:sp>
      <p:sp>
        <p:nvSpPr>
          <p:cNvPr id="68" name="Shape 68"/>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69" name="Shape 69"/>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70" name="Shape 70"/>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521" y="320039"/>
            <a:ext cx="9654807" cy="1143000"/>
          </a:xfrm>
          <a:prstGeom prst="rect">
            <a:avLst/>
          </a:prstGeom>
          <a:noFill/>
          <a:ln>
            <a:noFill/>
          </a:ln>
        </p:spPr>
        <p:txBody>
          <a:bodyPr lIns="91425" tIns="91425" rIns="91425" bIns="91425" anchor="b" anchorCtr="0"/>
          <a:lstStyle>
            <a:lvl1pPr algn="l" rtl="0">
              <a:spcBef>
                <a:spcPts val="0"/>
              </a:spcBef>
              <a:buClr>
                <a:srgbClr val="E7EEE5"/>
              </a:buClr>
              <a:buFont typeface="Trebuchet MS"/>
              <a:buNone/>
              <a:defRPr sz="3800" b="1" cap="small" baseline="0">
                <a:solidFill>
                  <a:srgbClr val="E7EEE5"/>
                </a:solidFill>
                <a:latin typeface="Trebuchet MS"/>
                <a:ea typeface="Trebuchet MS"/>
                <a:cs typeface="Trebuchet MS"/>
                <a:sym typeface="Trebuchet M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74" name="Shape 74"/>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75" name="Shape 75"/>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Shape 77"/>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78" name="Shape 78"/>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79" name="Shape 79"/>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09521" y="228600"/>
            <a:ext cx="7862816" cy="1173480"/>
          </a:xfrm>
          <a:prstGeom prst="rect">
            <a:avLst/>
          </a:prstGeom>
          <a:noFill/>
          <a:ln>
            <a:noFill/>
          </a:ln>
        </p:spPr>
        <p:txBody>
          <a:bodyPr lIns="91425" tIns="91425" rIns="91425" bIns="91425" anchor="b" anchorCtr="0"/>
          <a:lstStyle>
            <a:lvl1pPr algn="l" rtl="0">
              <a:buFont typeface="Trebuchet MS"/>
              <a:buNone/>
              <a:defRPr sz="2400"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2" name="Shape 82"/>
          <p:cNvSpPr txBox="1">
            <a:spLocks noGrp="1"/>
          </p:cNvSpPr>
          <p:nvPr>
            <p:ph type="body" idx="1"/>
          </p:nvPr>
        </p:nvSpPr>
        <p:spPr>
          <a:xfrm>
            <a:off x="609521" y="1497417"/>
            <a:ext cx="7862816" cy="602511"/>
          </a:xfrm>
          <a:prstGeom prst="rect">
            <a:avLst/>
          </a:prstGeom>
          <a:noFill/>
          <a:ln>
            <a:noFill/>
          </a:ln>
        </p:spPr>
        <p:txBody>
          <a:bodyPr lIns="91425" tIns="91425" rIns="91425" bIns="91425" anchor="t" anchorCtr="0"/>
          <a:lstStyle>
            <a:lvl1pPr marL="0" indent="0" rtl="0">
              <a:spcBef>
                <a:spcPts val="0"/>
              </a:spcBef>
              <a:spcAft>
                <a:spcPts val="0"/>
              </a:spcAft>
              <a:buFont typeface="Trebuchet MS"/>
              <a:buNone/>
              <a:defRPr sz="1400"/>
            </a:lvl1pPr>
            <a:lvl2pPr rtl="0">
              <a:buFont typeface="Trebuchet MS"/>
              <a:buNone/>
              <a:defRPr sz="1200"/>
            </a:lvl2pPr>
            <a:lvl3pPr rtl="0">
              <a:buFont typeface="Trebuchet MS"/>
              <a:buNone/>
              <a:defRPr sz="1000"/>
            </a:lvl3pPr>
            <a:lvl4pPr rtl="0">
              <a:buFont typeface="Trebuchet MS"/>
              <a:buNone/>
              <a:defRPr sz="900"/>
            </a:lvl4pPr>
            <a:lvl5pPr rtl="0">
              <a:buFont typeface="Trebuchet MS"/>
              <a:buNone/>
              <a:defRPr sz="900"/>
            </a:lvl5pPr>
            <a:lvl6pPr rtl="0">
              <a:defRPr/>
            </a:lvl6pPr>
            <a:lvl7pPr rtl="0">
              <a:defRPr/>
            </a:lvl7pPr>
            <a:lvl8pPr rtl="0">
              <a:defRPr/>
            </a:lvl8pPr>
            <a:lvl9pPr rtl="0">
              <a:defRPr/>
            </a:lvl9pPr>
          </a:lstStyle>
          <a:p>
            <a:endParaRPr/>
          </a:p>
        </p:txBody>
      </p:sp>
      <p:sp>
        <p:nvSpPr>
          <p:cNvPr id="83" name="Shape 83"/>
          <p:cNvSpPr txBox="1">
            <a:spLocks noGrp="1"/>
          </p:cNvSpPr>
          <p:nvPr>
            <p:ph type="body" idx="2"/>
          </p:nvPr>
        </p:nvSpPr>
        <p:spPr>
          <a:xfrm>
            <a:off x="609520" y="2133600"/>
            <a:ext cx="9650744" cy="437175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a:lvl6pPr>
            <a:lvl7pPr rtl="0">
              <a:defRPr/>
            </a:lvl7pPr>
            <a:lvl8pPr rtl="0">
              <a:defRPr/>
            </a:lvl8pPr>
            <a:lvl9pPr rtl="0">
              <a:defRPr/>
            </a:lvl9pPr>
          </a:lstStyle>
          <a:p>
            <a:endParaRPr/>
          </a:p>
        </p:txBody>
      </p:sp>
      <p:sp>
        <p:nvSpPr>
          <p:cNvPr id="84" name="Shape 84"/>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85" name="Shape 85"/>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86" name="Shape 86"/>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bg>
      <p:bgPr>
        <a:gradFill>
          <a:gsLst>
            <a:gs pos="0">
              <a:srgbClr val="5F5F5F"/>
            </a:gs>
            <a:gs pos="100000">
              <a:srgbClr val="111111"/>
            </a:gs>
          </a:gsLst>
          <a:path path="circle">
            <a:fillToRect l="50000" t="50000" r="50000" b="50000"/>
          </a:path>
          <a:tileRect/>
        </a:gradFill>
        <a:effectLst/>
      </p:bgPr>
    </p:bg>
    <p:spTree>
      <p:nvGrpSpPr>
        <p:cNvPr id="1" name="Shape 87"/>
        <p:cNvGrpSpPr/>
        <p:nvPr/>
      </p:nvGrpSpPr>
      <p:grpSpPr>
        <a:xfrm>
          <a:off x="0" y="0"/>
          <a:ext cx="0" cy="0"/>
          <a:chOff x="0" y="0"/>
          <a:chExt cx="0" cy="0"/>
        </a:xfrm>
      </p:grpSpPr>
      <p:sp>
        <p:nvSpPr>
          <p:cNvPr id="88" name="Shape 88"/>
          <p:cNvSpPr/>
          <p:nvPr/>
        </p:nvSpPr>
        <p:spPr>
          <a:xfrm rot="-359999">
            <a:off x="797187" y="3007086"/>
            <a:ext cx="5758620" cy="307736"/>
          </a:xfrm>
          <a:prstGeom prst="rect">
            <a:avLst/>
          </a:prstGeom>
          <a:solidFill>
            <a:srgbClr val="FAFAFA"/>
          </a:solidFill>
          <a:ln w="9525" cap="rnd">
            <a:solidFill>
              <a:srgbClr val="EAEAEA"/>
            </a:solidFill>
            <a:prstDash val="solid"/>
            <a:round/>
            <a:headEnd type="none" w="med" len="med"/>
            <a:tailEnd type="none" w="med" len="med"/>
          </a:ln>
        </p:spPr>
        <p:txBody>
          <a:bodyPr lIns="91425" tIns="45700" rIns="91425" bIns="45700" anchor="ctr" anchorCtr="0">
            <a:spAutoFit/>
          </a:bodyPr>
          <a:lstStyle/>
          <a:p>
            <a:endParaRPr/>
          </a:p>
        </p:txBody>
      </p:sp>
      <p:sp>
        <p:nvSpPr>
          <p:cNvPr id="89" name="Shape 89"/>
          <p:cNvSpPr/>
          <p:nvPr/>
        </p:nvSpPr>
        <p:spPr>
          <a:xfrm rot="-179999">
            <a:off x="795503" y="3001234"/>
            <a:ext cx="5758618" cy="307736"/>
          </a:xfrm>
          <a:prstGeom prst="rect">
            <a:avLst/>
          </a:prstGeom>
          <a:solidFill>
            <a:srgbClr val="FAFAFA"/>
          </a:solidFill>
          <a:ln w="9525" cap="rnd">
            <a:solidFill>
              <a:srgbClr val="EAEAEA"/>
            </a:solidFill>
            <a:prstDash val="solid"/>
            <a:round/>
            <a:headEnd type="none" w="med" len="med"/>
            <a:tailEnd type="none" w="med" len="med"/>
          </a:ln>
        </p:spPr>
        <p:txBody>
          <a:bodyPr lIns="91425" tIns="45700" rIns="91425" bIns="45700" anchor="ctr" anchorCtr="0">
            <a:spAutoFit/>
          </a:bodyPr>
          <a:lstStyle/>
          <a:p>
            <a:endParaRPr/>
          </a:p>
        </p:txBody>
      </p:sp>
      <p:sp>
        <p:nvSpPr>
          <p:cNvPr id="90" name="Shape 90"/>
          <p:cNvSpPr txBox="1">
            <a:spLocks noGrp="1"/>
          </p:cNvSpPr>
          <p:nvPr>
            <p:ph type="title"/>
          </p:nvPr>
        </p:nvSpPr>
        <p:spPr>
          <a:xfrm>
            <a:off x="7184529" y="1143000"/>
            <a:ext cx="4571405" cy="2057400"/>
          </a:xfrm>
          <a:prstGeom prst="rect">
            <a:avLst/>
          </a:prstGeom>
          <a:noFill/>
          <a:ln>
            <a:noFill/>
          </a:ln>
        </p:spPr>
        <p:txBody>
          <a:bodyPr lIns="91425" tIns="91425" rIns="91425" bIns="91425" anchor="b" anchorCtr="0"/>
          <a:lstStyle>
            <a:lvl1pPr algn="l" rtl="0">
              <a:buClr>
                <a:srgbClr val="E7EEE5"/>
              </a:buClr>
              <a:buFont typeface="Trebuchet MS"/>
              <a:buNone/>
              <a:defRPr sz="3000" b="1" baseline="0">
                <a:solidFill>
                  <a:srgbClr val="E7EEE5"/>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1" name="Shape 91"/>
          <p:cNvSpPr txBox="1">
            <a:spLocks noGrp="1"/>
          </p:cNvSpPr>
          <p:nvPr>
            <p:ph type="body" idx="1"/>
          </p:nvPr>
        </p:nvSpPr>
        <p:spPr>
          <a:xfrm>
            <a:off x="7184529" y="3283634"/>
            <a:ext cx="4571405" cy="1920239"/>
          </a:xfrm>
          <a:prstGeom prst="rect">
            <a:avLst/>
          </a:prstGeom>
          <a:noFill/>
          <a:ln>
            <a:noFill/>
          </a:ln>
        </p:spPr>
        <p:txBody>
          <a:bodyPr lIns="91425" tIns="91425" rIns="91425" bIns="91425" anchor="t" anchorCtr="0"/>
          <a:lstStyle>
            <a:lvl1pPr marL="0" indent="0" rtl="0">
              <a:lnSpc>
                <a:spcPct val="100000"/>
              </a:lnSpc>
              <a:spcBef>
                <a:spcPts val="0"/>
              </a:spcBef>
              <a:buClr>
                <a:schemeClr val="lt1"/>
              </a:buClr>
              <a:buFont typeface="Trebuchet MS"/>
              <a:buNone/>
              <a:defRPr sz="1400" baseline="0">
                <a:solidFill>
                  <a:schemeClr val="lt1"/>
                </a:solidFill>
              </a:defRPr>
            </a:lvl1pPr>
            <a:lvl2pPr rtl="0">
              <a:defRPr sz="1200"/>
            </a:lvl2pPr>
            <a:lvl3pPr rtl="0">
              <a:defRPr sz="1000"/>
            </a:lvl3pPr>
            <a:lvl4pPr rtl="0">
              <a:defRPr sz="900"/>
            </a:lvl4pPr>
            <a:lvl5pPr rtl="0">
              <a:defRPr sz="900"/>
            </a:lvl5pPr>
            <a:lvl6pPr rtl="0">
              <a:defRPr/>
            </a:lvl6pPr>
            <a:lvl7pPr rtl="0">
              <a:defRPr/>
            </a:lvl7pPr>
            <a:lvl8pPr rtl="0">
              <a:defRPr/>
            </a:lvl8pPr>
            <a:lvl9pPr rtl="0">
              <a:defRPr/>
            </a:lvl9pPr>
          </a:lstStyle>
          <a:p>
            <a:endParaRPr/>
          </a:p>
        </p:txBody>
      </p:sp>
      <p:sp>
        <p:nvSpPr>
          <p:cNvPr id="92" name="Shape 92"/>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lt2"/>
                </a:solidFill>
                <a:latin typeface="Trebuchet MS"/>
                <a:ea typeface="Trebuchet MS"/>
                <a:cs typeface="Trebuchet MS"/>
                <a:sym typeface="Trebuchet MS"/>
              </a:defRPr>
            </a:lvl1pPr>
            <a:lvl2pPr marL="457200" marR="0" indent="0" algn="l" rtl="0">
              <a:defRPr sz="1800" b="0" i="0" u="none" strike="noStrike" cap="none" baseline="0">
                <a:solidFill>
                  <a:schemeClr val="lt1"/>
                </a:solidFill>
                <a:latin typeface="Trebuchet MS"/>
                <a:ea typeface="Trebuchet MS"/>
                <a:cs typeface="Trebuchet MS"/>
                <a:sym typeface="Trebuchet MS"/>
              </a:defRPr>
            </a:lvl2pPr>
            <a:lvl3pPr marL="914400" marR="0" indent="0" algn="l" rtl="0">
              <a:defRPr sz="1800" b="0" i="0" u="none" strike="noStrike" cap="none" baseline="0">
                <a:solidFill>
                  <a:schemeClr val="lt1"/>
                </a:solidFill>
                <a:latin typeface="Trebuchet MS"/>
                <a:ea typeface="Trebuchet MS"/>
                <a:cs typeface="Trebuchet MS"/>
                <a:sym typeface="Trebuchet MS"/>
              </a:defRPr>
            </a:lvl3pPr>
            <a:lvl4pPr marL="1371600" marR="0" indent="0" algn="l" rtl="0">
              <a:defRPr sz="1800" b="0" i="0" u="none" strike="noStrike" cap="none" baseline="0">
                <a:solidFill>
                  <a:schemeClr val="lt1"/>
                </a:solidFill>
                <a:latin typeface="Trebuchet MS"/>
                <a:ea typeface="Trebuchet MS"/>
                <a:cs typeface="Trebuchet MS"/>
                <a:sym typeface="Trebuchet MS"/>
              </a:defRPr>
            </a:lvl4pPr>
            <a:lvl5pPr marL="1828800" marR="0" indent="0" algn="l" rtl="0">
              <a:defRPr sz="1800" b="0" i="0" u="none" strike="noStrike" cap="none" baseline="0">
                <a:solidFill>
                  <a:schemeClr val="lt1"/>
                </a:solidFill>
                <a:latin typeface="Trebuchet MS"/>
                <a:ea typeface="Trebuchet MS"/>
                <a:cs typeface="Trebuchet MS"/>
                <a:sym typeface="Trebuchet MS"/>
              </a:defRPr>
            </a:lvl5pPr>
            <a:lvl6pPr marL="2286000" marR="0" indent="0" algn="l" rtl="0">
              <a:defRPr sz="1800" b="0" i="0" u="none" strike="noStrike" cap="none" baseline="0">
                <a:solidFill>
                  <a:schemeClr val="lt1"/>
                </a:solidFill>
                <a:latin typeface="Trebuchet MS"/>
                <a:ea typeface="Trebuchet MS"/>
                <a:cs typeface="Trebuchet MS"/>
                <a:sym typeface="Trebuchet MS"/>
              </a:defRPr>
            </a:lvl6pPr>
            <a:lvl7pPr marL="2743200" marR="0" indent="0" algn="l" rtl="0">
              <a:defRPr sz="1800" b="0" i="0" u="none" strike="noStrike" cap="none" baseline="0">
                <a:solidFill>
                  <a:schemeClr val="lt1"/>
                </a:solidFill>
                <a:latin typeface="Trebuchet MS"/>
                <a:ea typeface="Trebuchet MS"/>
                <a:cs typeface="Trebuchet MS"/>
                <a:sym typeface="Trebuchet MS"/>
              </a:defRPr>
            </a:lvl7pPr>
            <a:lvl8pPr marL="3200400" marR="0" indent="0" algn="l" rtl="0">
              <a:defRPr sz="1800" b="0" i="0" u="none" strike="noStrike" cap="none" baseline="0">
                <a:solidFill>
                  <a:schemeClr val="lt1"/>
                </a:solidFill>
                <a:latin typeface="Trebuchet MS"/>
                <a:ea typeface="Trebuchet MS"/>
                <a:cs typeface="Trebuchet MS"/>
                <a:sym typeface="Trebuchet MS"/>
              </a:defRPr>
            </a:lvl8pPr>
            <a:lvl9pPr marL="3657600" marR="0" indent="0" algn="l" rtl="0">
              <a:defRPr sz="1800" b="0" i="0" u="none" strike="noStrike" cap="none" baseline="0">
                <a:solidFill>
                  <a:schemeClr val="lt1"/>
                </a:solidFill>
                <a:latin typeface="Trebuchet MS"/>
                <a:ea typeface="Trebuchet MS"/>
                <a:cs typeface="Trebuchet MS"/>
                <a:sym typeface="Trebuchet MS"/>
              </a:defRPr>
            </a:lvl9pPr>
          </a:lstStyle>
          <a:p>
            <a:endParaRPr/>
          </a:p>
        </p:txBody>
      </p:sp>
      <p:sp>
        <p:nvSpPr>
          <p:cNvPr id="93" name="Shape 93"/>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lt2"/>
                </a:solidFill>
                <a:latin typeface="Trebuchet MS"/>
                <a:ea typeface="Trebuchet MS"/>
                <a:cs typeface="Trebuchet MS"/>
                <a:sym typeface="Trebuchet MS"/>
              </a:defRPr>
            </a:lvl1pPr>
            <a:lvl2pPr marL="457200" marR="0" indent="0" algn="l" rtl="0">
              <a:defRPr sz="1800" b="0" i="0" u="none" strike="noStrike" cap="none" baseline="0">
                <a:solidFill>
                  <a:schemeClr val="lt1"/>
                </a:solidFill>
                <a:latin typeface="Trebuchet MS"/>
                <a:ea typeface="Trebuchet MS"/>
                <a:cs typeface="Trebuchet MS"/>
                <a:sym typeface="Trebuchet MS"/>
              </a:defRPr>
            </a:lvl2pPr>
            <a:lvl3pPr marL="914400" marR="0" indent="0" algn="l" rtl="0">
              <a:defRPr sz="1800" b="0" i="0" u="none" strike="noStrike" cap="none" baseline="0">
                <a:solidFill>
                  <a:schemeClr val="lt1"/>
                </a:solidFill>
                <a:latin typeface="Trebuchet MS"/>
                <a:ea typeface="Trebuchet MS"/>
                <a:cs typeface="Trebuchet MS"/>
                <a:sym typeface="Trebuchet MS"/>
              </a:defRPr>
            </a:lvl3pPr>
            <a:lvl4pPr marL="1371600" marR="0" indent="0" algn="l" rtl="0">
              <a:defRPr sz="1800" b="0" i="0" u="none" strike="noStrike" cap="none" baseline="0">
                <a:solidFill>
                  <a:schemeClr val="lt1"/>
                </a:solidFill>
                <a:latin typeface="Trebuchet MS"/>
                <a:ea typeface="Trebuchet MS"/>
                <a:cs typeface="Trebuchet MS"/>
                <a:sym typeface="Trebuchet MS"/>
              </a:defRPr>
            </a:lvl4pPr>
            <a:lvl5pPr marL="1828800" marR="0" indent="0" algn="l" rtl="0">
              <a:defRPr sz="1800" b="0" i="0" u="none" strike="noStrike" cap="none" baseline="0">
                <a:solidFill>
                  <a:schemeClr val="lt1"/>
                </a:solidFill>
                <a:latin typeface="Trebuchet MS"/>
                <a:ea typeface="Trebuchet MS"/>
                <a:cs typeface="Trebuchet MS"/>
                <a:sym typeface="Trebuchet MS"/>
              </a:defRPr>
            </a:lvl5pPr>
            <a:lvl6pPr marL="2286000" marR="0" indent="0" algn="l" rtl="0">
              <a:defRPr sz="1800" b="0" i="0" u="none" strike="noStrike" cap="none" baseline="0">
                <a:solidFill>
                  <a:schemeClr val="lt1"/>
                </a:solidFill>
                <a:latin typeface="Trebuchet MS"/>
                <a:ea typeface="Trebuchet MS"/>
                <a:cs typeface="Trebuchet MS"/>
                <a:sym typeface="Trebuchet MS"/>
              </a:defRPr>
            </a:lvl6pPr>
            <a:lvl7pPr marL="2743200" marR="0" indent="0" algn="l" rtl="0">
              <a:defRPr sz="1800" b="0" i="0" u="none" strike="noStrike" cap="none" baseline="0">
                <a:solidFill>
                  <a:schemeClr val="lt1"/>
                </a:solidFill>
                <a:latin typeface="Trebuchet MS"/>
                <a:ea typeface="Trebuchet MS"/>
                <a:cs typeface="Trebuchet MS"/>
                <a:sym typeface="Trebuchet MS"/>
              </a:defRPr>
            </a:lvl7pPr>
            <a:lvl8pPr marL="3200400" marR="0" indent="0" algn="l" rtl="0">
              <a:defRPr sz="1800" b="0" i="0" u="none" strike="noStrike" cap="none" baseline="0">
                <a:solidFill>
                  <a:schemeClr val="lt1"/>
                </a:solidFill>
                <a:latin typeface="Trebuchet MS"/>
                <a:ea typeface="Trebuchet MS"/>
                <a:cs typeface="Trebuchet MS"/>
                <a:sym typeface="Trebuchet MS"/>
              </a:defRPr>
            </a:lvl8pPr>
            <a:lvl9pPr marL="3657600" marR="0" indent="0" algn="l" rtl="0">
              <a:defRPr sz="1800" b="0" i="0" u="none" strike="noStrike" cap="none" baseline="0">
                <a:solidFill>
                  <a:schemeClr val="lt1"/>
                </a:solidFill>
                <a:latin typeface="Trebuchet MS"/>
                <a:ea typeface="Trebuchet MS"/>
                <a:cs typeface="Trebuchet MS"/>
                <a:sym typeface="Trebuchet MS"/>
              </a:defRPr>
            </a:lvl9pPr>
          </a:lstStyle>
          <a:p>
            <a:endParaRPr/>
          </a:p>
        </p:txBody>
      </p:sp>
      <p:sp>
        <p:nvSpPr>
          <p:cNvPr id="94" name="Shape 94"/>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Trebuchet MS"/>
                <a:ea typeface="Trebuchet MS"/>
                <a:cs typeface="Trebuchet MS"/>
                <a:sym typeface="Trebuchet MS"/>
              </a:defRPr>
            </a:lvl1pPr>
            <a:lvl2pPr marL="457200" marR="0" indent="0" algn="l" rtl="0">
              <a:defRPr sz="1800" b="0" i="0" u="none" strike="noStrike" cap="none" baseline="0">
                <a:solidFill>
                  <a:schemeClr val="lt1"/>
                </a:solidFill>
                <a:latin typeface="Trebuchet MS"/>
                <a:ea typeface="Trebuchet MS"/>
                <a:cs typeface="Trebuchet MS"/>
                <a:sym typeface="Trebuchet MS"/>
              </a:defRPr>
            </a:lvl2pPr>
            <a:lvl3pPr marL="914400" marR="0" indent="0" algn="l" rtl="0">
              <a:defRPr sz="1800" b="0" i="0" u="none" strike="noStrike" cap="none" baseline="0">
                <a:solidFill>
                  <a:schemeClr val="lt1"/>
                </a:solidFill>
                <a:latin typeface="Trebuchet MS"/>
                <a:ea typeface="Trebuchet MS"/>
                <a:cs typeface="Trebuchet MS"/>
                <a:sym typeface="Trebuchet MS"/>
              </a:defRPr>
            </a:lvl3pPr>
            <a:lvl4pPr marL="1371600" marR="0" indent="0" algn="l" rtl="0">
              <a:defRPr sz="1800" b="0" i="0" u="none" strike="noStrike" cap="none" baseline="0">
                <a:solidFill>
                  <a:schemeClr val="lt1"/>
                </a:solidFill>
                <a:latin typeface="Trebuchet MS"/>
                <a:ea typeface="Trebuchet MS"/>
                <a:cs typeface="Trebuchet MS"/>
                <a:sym typeface="Trebuchet MS"/>
              </a:defRPr>
            </a:lvl4pPr>
            <a:lvl5pPr marL="1828800" marR="0" indent="0" algn="l" rtl="0">
              <a:defRPr sz="1800" b="0" i="0" u="none" strike="noStrike" cap="none" baseline="0">
                <a:solidFill>
                  <a:schemeClr val="lt1"/>
                </a:solidFill>
                <a:latin typeface="Trebuchet MS"/>
                <a:ea typeface="Trebuchet MS"/>
                <a:cs typeface="Trebuchet MS"/>
                <a:sym typeface="Trebuchet MS"/>
              </a:defRPr>
            </a:lvl5pPr>
            <a:lvl6pPr marL="2286000" marR="0" indent="0" algn="l" rtl="0">
              <a:defRPr sz="1800" b="0" i="0" u="none" strike="noStrike" cap="none" baseline="0">
                <a:solidFill>
                  <a:schemeClr val="lt1"/>
                </a:solidFill>
                <a:latin typeface="Trebuchet MS"/>
                <a:ea typeface="Trebuchet MS"/>
                <a:cs typeface="Trebuchet MS"/>
                <a:sym typeface="Trebuchet MS"/>
              </a:defRPr>
            </a:lvl6pPr>
            <a:lvl7pPr marL="2743200" marR="0" indent="0" algn="l" rtl="0">
              <a:defRPr sz="1800" b="0" i="0" u="none" strike="noStrike" cap="none" baseline="0">
                <a:solidFill>
                  <a:schemeClr val="lt1"/>
                </a:solidFill>
                <a:latin typeface="Trebuchet MS"/>
                <a:ea typeface="Trebuchet MS"/>
                <a:cs typeface="Trebuchet MS"/>
                <a:sym typeface="Trebuchet MS"/>
              </a:defRPr>
            </a:lvl7pPr>
            <a:lvl8pPr marL="3200400" marR="0" indent="0" algn="l" rtl="0">
              <a:defRPr sz="1800" b="0" i="0" u="none" strike="noStrike" cap="none" baseline="0">
                <a:solidFill>
                  <a:schemeClr val="lt1"/>
                </a:solidFill>
                <a:latin typeface="Trebuchet MS"/>
                <a:ea typeface="Trebuchet MS"/>
                <a:cs typeface="Trebuchet MS"/>
                <a:sym typeface="Trebuchet MS"/>
              </a:defRPr>
            </a:lvl8pPr>
            <a:lvl9pPr marL="3657600" marR="0" indent="0" algn="l" rtl="0">
              <a:defRPr sz="1800" b="0" i="0" u="none" strike="noStrike" cap="none" baseline="0">
                <a:solidFill>
                  <a:schemeClr val="lt1"/>
                </a:solidFill>
                <a:latin typeface="Trebuchet MS"/>
                <a:ea typeface="Trebuchet MS"/>
                <a:cs typeface="Trebuchet MS"/>
                <a:sym typeface="Trebuchet MS"/>
              </a:defRPr>
            </a:lvl9pPr>
          </a:lstStyle>
          <a:p>
            <a:endParaRPr/>
          </a:p>
        </p:txBody>
      </p:sp>
      <p:sp>
        <p:nvSpPr>
          <p:cNvPr id="95" name="Shape 95"/>
          <p:cNvSpPr>
            <a:spLocks noGrp="1"/>
          </p:cNvSpPr>
          <p:nvPr>
            <p:ph type="pic" idx="2"/>
          </p:nvPr>
        </p:nvSpPr>
        <p:spPr>
          <a:xfrm>
            <a:off x="884793" y="1041001"/>
            <a:ext cx="5607590" cy="4206240"/>
          </a:xfrm>
          <a:prstGeom prst="rect">
            <a:avLst/>
          </a:prstGeom>
          <a:solidFill>
            <a:srgbClr val="191919"/>
          </a:solidFill>
          <a:ln w="107950" cap="flat">
            <a:solidFill>
              <a:srgbClr val="FFFFFF"/>
            </a:solidFill>
            <a:prstDash val="solid"/>
            <a:miter/>
            <a:headEnd type="none" w="med" len="med"/>
            <a:tailEnd type="none" w="med" len="med"/>
          </a:ln>
        </p:spPr>
        <p:txBody>
          <a:bodyPr lIns="91425" tIns="91425" rIns="91425" bIns="91425" anchor="b" anchorCtr="0"/>
          <a:lstStyle>
            <a:lvl1pPr marL="0" marR="0" indent="0" algn="l" rtl="0">
              <a:buClr>
                <a:schemeClr val="lt2"/>
              </a:buClr>
              <a:buFont typeface="Trebuchet MS"/>
              <a:buNone/>
              <a:defRPr sz="3200" b="0" i="0" u="none" strike="noStrike" cap="none" baseline="0">
                <a:solidFill>
                  <a:schemeClr val="lt2"/>
                </a:solidFill>
                <a:latin typeface="Trebuchet MS"/>
                <a:ea typeface="Trebuchet MS"/>
                <a:cs typeface="Trebuchet MS"/>
                <a:sym typeface="Trebuchet MS"/>
              </a:defRPr>
            </a:lvl1pPr>
            <a:lvl2pPr marL="457200" marR="0" indent="0" algn="l" rtl="0">
              <a:defRPr sz="1800" b="0" i="0" u="none" strike="noStrike" cap="none" baseline="0">
                <a:solidFill>
                  <a:schemeClr val="lt1"/>
                </a:solidFill>
                <a:latin typeface="Trebuchet MS"/>
                <a:ea typeface="Trebuchet MS"/>
                <a:cs typeface="Trebuchet MS"/>
                <a:sym typeface="Trebuchet MS"/>
              </a:defRPr>
            </a:lvl2pPr>
            <a:lvl3pPr marL="914400" marR="0" indent="0" algn="l" rtl="0">
              <a:defRPr sz="1800" b="0" i="0" u="none" strike="noStrike" cap="none" baseline="0">
                <a:solidFill>
                  <a:schemeClr val="lt1"/>
                </a:solidFill>
                <a:latin typeface="Trebuchet MS"/>
                <a:ea typeface="Trebuchet MS"/>
                <a:cs typeface="Trebuchet MS"/>
                <a:sym typeface="Trebuchet MS"/>
              </a:defRPr>
            </a:lvl3pPr>
            <a:lvl4pPr marL="1371600" marR="0" indent="0" algn="l" rtl="0">
              <a:defRPr sz="1800" b="0" i="0" u="none" strike="noStrike" cap="none" baseline="0">
                <a:solidFill>
                  <a:schemeClr val="lt1"/>
                </a:solidFill>
                <a:latin typeface="Trebuchet MS"/>
                <a:ea typeface="Trebuchet MS"/>
                <a:cs typeface="Trebuchet MS"/>
                <a:sym typeface="Trebuchet MS"/>
              </a:defRPr>
            </a:lvl4pPr>
            <a:lvl5pPr marL="1828800" marR="0" indent="0" algn="l" rtl="0">
              <a:defRPr sz="1800" b="0" i="0" u="none" strike="noStrike" cap="none" baseline="0">
                <a:solidFill>
                  <a:schemeClr val="lt1"/>
                </a:solidFill>
                <a:latin typeface="Trebuchet MS"/>
                <a:ea typeface="Trebuchet MS"/>
                <a:cs typeface="Trebuchet MS"/>
                <a:sym typeface="Trebuchet MS"/>
              </a:defRPr>
            </a:lvl5pPr>
            <a:lvl6pPr marL="2286000" marR="0" indent="0" algn="l" rtl="0">
              <a:defRPr sz="1800" b="0" i="0" u="none" strike="noStrike" cap="none" baseline="0">
                <a:solidFill>
                  <a:schemeClr val="lt1"/>
                </a:solidFill>
                <a:latin typeface="Trebuchet MS"/>
                <a:ea typeface="Trebuchet MS"/>
                <a:cs typeface="Trebuchet MS"/>
                <a:sym typeface="Trebuchet MS"/>
              </a:defRPr>
            </a:lvl6pPr>
            <a:lvl7pPr marL="2743200" marR="0" indent="0" algn="l" rtl="0">
              <a:defRPr sz="1800" b="0" i="0" u="none" strike="noStrike" cap="none" baseline="0">
                <a:solidFill>
                  <a:schemeClr val="lt1"/>
                </a:solidFill>
                <a:latin typeface="Trebuchet MS"/>
                <a:ea typeface="Trebuchet MS"/>
                <a:cs typeface="Trebuchet MS"/>
                <a:sym typeface="Trebuchet MS"/>
              </a:defRPr>
            </a:lvl7pPr>
            <a:lvl8pPr marL="3200400" marR="0" indent="0" algn="l" rtl="0">
              <a:defRPr sz="1800" b="0" i="0" u="none" strike="noStrike" cap="none" baseline="0">
                <a:solidFill>
                  <a:schemeClr val="lt1"/>
                </a:solidFill>
                <a:latin typeface="Trebuchet MS"/>
                <a:ea typeface="Trebuchet MS"/>
                <a:cs typeface="Trebuchet MS"/>
                <a:sym typeface="Trebuchet MS"/>
              </a:defRPr>
            </a:lvl8pPr>
            <a:lvl9pPr marL="3657600" marR="0" indent="0" algn="l" rtl="0">
              <a:defRPr sz="1800" b="0" i="0" u="none" strike="noStrike" cap="none" baseline="0">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Shape 29"/>
          <p:cNvSpPr/>
          <p:nvPr/>
        </p:nvSpPr>
        <p:spPr>
          <a:xfrm flipH="1">
            <a:off x="10869785" y="0"/>
            <a:ext cx="1320628" cy="6858000"/>
          </a:xfrm>
          <a:prstGeom prst="rect">
            <a:avLst/>
          </a:prstGeom>
          <a:blipFill>
            <a:blip r:embed="rId14"/>
            <a:stretch>
              <a:fillRect/>
            </a:stretch>
          </a:blipFill>
        </p:spPr>
      </p:sp>
      <p:sp>
        <p:nvSpPr>
          <p:cNvPr id="30" name="Shape 30"/>
          <p:cNvSpPr txBox="1">
            <a:spLocks noGrp="1"/>
          </p:cNvSpPr>
          <p:nvPr>
            <p:ph type="title"/>
          </p:nvPr>
        </p:nvSpPr>
        <p:spPr>
          <a:xfrm>
            <a:off x="609520" y="320039"/>
            <a:ext cx="9650744" cy="1143000"/>
          </a:xfrm>
          <a:prstGeom prst="rect">
            <a:avLst/>
          </a:prstGeom>
          <a:noFill/>
          <a:ln>
            <a:noFill/>
          </a:ln>
        </p:spPr>
        <p:txBody>
          <a:bodyPr lIns="91425" tIns="91425" rIns="91425" bIns="91425" anchor="b" anchorCtr="0"/>
          <a:lstStyle>
            <a:lvl1pPr marL="0" marR="0" indent="0" algn="l" rtl="0">
              <a:spcBef>
                <a:spcPts val="0"/>
              </a:spcBef>
              <a:buClr>
                <a:srgbClr val="E7EEE5"/>
              </a:buClr>
              <a:buFont typeface="Trebuchet MS"/>
              <a:buNone/>
              <a:defRPr sz="3800" b="1" i="0" u="none" strike="noStrike" cap="small" baseline="0">
                <a:solidFill>
                  <a:srgbClr val="E7EEE5"/>
                </a:solidFill>
                <a:latin typeface="Trebuchet MS"/>
                <a:ea typeface="Trebuchet MS"/>
                <a:cs typeface="Trebuchet MS"/>
                <a:sym typeface="Trebuchet MS"/>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1" name="Shape 31"/>
          <p:cNvSpPr txBox="1">
            <a:spLocks noGrp="1"/>
          </p:cNvSpPr>
          <p:nvPr>
            <p:ph type="body" idx="1"/>
          </p:nvPr>
        </p:nvSpPr>
        <p:spPr>
          <a:xfrm>
            <a:off x="609520" y="1609416"/>
            <a:ext cx="9650744" cy="4846320"/>
          </a:xfrm>
          <a:prstGeom prst="rect">
            <a:avLst/>
          </a:prstGeom>
          <a:noFill/>
          <a:ln>
            <a:noFill/>
          </a:ln>
        </p:spPr>
        <p:txBody>
          <a:bodyPr lIns="91425" tIns="91425" rIns="91425" bIns="91425" anchor="t" anchorCtr="0"/>
          <a:lstStyle>
            <a:lvl1pPr marL="274320" marR="0" indent="-201295" algn="l" rtl="0">
              <a:spcBef>
                <a:spcPts val="600"/>
              </a:spcBef>
              <a:buClr>
                <a:schemeClr val="dk2"/>
              </a:buClr>
              <a:buFont typeface="Arial"/>
              <a:buChar char="•"/>
              <a:defRPr sz="2600" b="0" i="0" u="none" strike="noStrike" cap="none" baseline="0">
                <a:solidFill>
                  <a:schemeClr val="dk1"/>
                </a:solidFill>
                <a:latin typeface="Trebuchet MS"/>
                <a:ea typeface="Trebuchet MS"/>
                <a:cs typeface="Trebuchet MS"/>
                <a:sym typeface="Trebuchet MS"/>
              </a:defRPr>
            </a:lvl1pPr>
            <a:lvl2pPr marL="521208" marR="0" indent="-159258" algn="l" rtl="0">
              <a:spcBef>
                <a:spcPts val="500"/>
              </a:spcBef>
              <a:buClr>
                <a:schemeClr val="accent4"/>
              </a:buClr>
              <a:buFont typeface="Arial"/>
              <a:buChar char="•"/>
              <a:defRPr sz="2300" b="0" i="0" u="none" strike="noStrike" cap="none" baseline="0">
                <a:solidFill>
                  <a:srgbClr val="262626"/>
                </a:solidFill>
                <a:latin typeface="Trebuchet MS"/>
                <a:ea typeface="Trebuchet MS"/>
                <a:cs typeface="Trebuchet MS"/>
                <a:sym typeface="Trebuchet MS"/>
              </a:defRPr>
            </a:lvl2pPr>
            <a:lvl3pPr marL="758952" marR="0" indent="-193801" algn="l" rtl="0">
              <a:spcBef>
                <a:spcPts val="400"/>
              </a:spcBef>
              <a:buClr>
                <a:schemeClr val="accent4"/>
              </a:buClr>
              <a:buFont typeface="Arial"/>
              <a:buChar char="•"/>
              <a:defRPr sz="2000" b="0" i="0" u="none" strike="noStrike" cap="none" baseline="0">
                <a:solidFill>
                  <a:schemeClr val="dk1"/>
                </a:solidFill>
                <a:latin typeface="Trebuchet MS"/>
                <a:ea typeface="Trebuchet MS"/>
                <a:cs typeface="Trebuchet MS"/>
                <a:sym typeface="Trebuchet MS"/>
              </a:defRPr>
            </a:lvl3pPr>
            <a:lvl4pPr marL="1005839" marR="0" indent="-170814" algn="l" rtl="0">
              <a:spcBef>
                <a:spcPts val="400"/>
              </a:spcBef>
              <a:buClr>
                <a:schemeClr val="accent4"/>
              </a:buClr>
              <a:buFont typeface="Arial"/>
              <a:buChar char="•"/>
              <a:defRPr sz="2000" b="0" i="0" u="none" strike="noStrike" cap="none" baseline="0">
                <a:solidFill>
                  <a:srgbClr val="262626"/>
                </a:solidFill>
                <a:latin typeface="Trebuchet MS"/>
                <a:ea typeface="Trebuchet MS"/>
                <a:cs typeface="Trebuchet MS"/>
                <a:sym typeface="Trebuchet MS"/>
              </a:defRPr>
            </a:lvl4pPr>
            <a:lvl5pPr marL="1280160" marR="0" indent="-191135" algn="l" rtl="0">
              <a:spcBef>
                <a:spcPts val="400"/>
              </a:spcBef>
              <a:buClr>
                <a:schemeClr val="accent4"/>
              </a:buClr>
              <a:buFont typeface="Arial"/>
              <a:buChar char="•"/>
              <a:defRPr sz="1800" b="0" i="0" u="none" strike="noStrike" cap="none" baseline="0">
                <a:solidFill>
                  <a:schemeClr val="dk1"/>
                </a:solidFill>
                <a:latin typeface="Trebuchet MS"/>
                <a:ea typeface="Trebuchet MS"/>
                <a:cs typeface="Trebuchet MS"/>
                <a:sym typeface="Trebuchet MS"/>
              </a:defRPr>
            </a:lvl5pPr>
            <a:lvl6pPr marL="1472184" marR="0" indent="-135508" algn="l" rtl="0">
              <a:spcBef>
                <a:spcPts val="400"/>
              </a:spcBef>
              <a:buClr>
                <a:schemeClr val="accent4"/>
              </a:buClr>
              <a:buFont typeface="Arial"/>
              <a:buChar char="•"/>
              <a:defRPr sz="1800" b="0" i="0" u="none" strike="noStrike" cap="none" baseline="0">
                <a:solidFill>
                  <a:srgbClr val="262626"/>
                </a:solidFill>
                <a:latin typeface="Trebuchet MS"/>
                <a:ea typeface="Trebuchet MS"/>
                <a:cs typeface="Trebuchet MS"/>
                <a:sym typeface="Trebuchet MS"/>
              </a:defRPr>
            </a:lvl6pPr>
            <a:lvl7pPr marL="1673351" marR="0" indent="-139826" algn="l" rtl="0">
              <a:spcBef>
                <a:spcPts val="320"/>
              </a:spcBef>
              <a:buClr>
                <a:schemeClr val="accent4"/>
              </a:buClr>
              <a:buFont typeface="Arial"/>
              <a:buChar char="•"/>
              <a:defRPr sz="1600" b="0" i="0" u="none" strike="noStrike" cap="none" baseline="0">
                <a:solidFill>
                  <a:schemeClr val="dk1"/>
                </a:solidFill>
                <a:latin typeface="Trebuchet MS"/>
                <a:ea typeface="Trebuchet MS"/>
                <a:cs typeface="Trebuchet MS"/>
                <a:sym typeface="Trebuchet MS"/>
              </a:defRPr>
            </a:lvl7pPr>
            <a:lvl8pPr marL="1847088" marR="0" indent="-123063" algn="l" rtl="0">
              <a:spcBef>
                <a:spcPts val="300"/>
              </a:spcBef>
              <a:buClr>
                <a:schemeClr val="accent4"/>
              </a:buClr>
              <a:buFont typeface="Arial"/>
              <a:buChar char="•"/>
              <a:defRPr sz="1600" b="0" i="0" u="none" strike="noStrike" cap="none" baseline="0">
                <a:solidFill>
                  <a:srgbClr val="262626"/>
                </a:solidFill>
                <a:latin typeface="Trebuchet MS"/>
                <a:ea typeface="Trebuchet MS"/>
                <a:cs typeface="Trebuchet MS"/>
                <a:sym typeface="Trebuchet MS"/>
              </a:defRPr>
            </a:lvl8pPr>
            <a:lvl9pPr marL="2057400" marR="0" indent="-101600" algn="l" rtl="0">
              <a:spcBef>
                <a:spcPts val="280"/>
              </a:spcBef>
              <a:buClr>
                <a:schemeClr val="accent4"/>
              </a:buClr>
              <a:buFont typeface="Wingdings"/>
              <a:buChar char="§"/>
              <a:defRPr sz="1400" b="0" i="0" u="none" strike="noStrike" cap="none" baseline="0">
                <a:solidFill>
                  <a:schemeClr val="dk1"/>
                </a:solidFill>
                <a:latin typeface="Trebuchet MS"/>
                <a:ea typeface="Trebuchet MS"/>
                <a:cs typeface="Trebuchet MS"/>
                <a:sym typeface="Trebuchet MS"/>
              </a:defRPr>
            </a:lvl9pPr>
          </a:lstStyle>
          <a:p>
            <a:endParaRPr/>
          </a:p>
        </p:txBody>
      </p:sp>
      <p:sp>
        <p:nvSpPr>
          <p:cNvPr id="32" name="Shape 32"/>
          <p:cNvSpPr txBox="1">
            <a:spLocks noGrp="1"/>
          </p:cNvSpPr>
          <p:nvPr>
            <p:ph type="dt" idx="10"/>
          </p:nvPr>
        </p:nvSpPr>
        <p:spPr>
          <a:xfrm>
            <a:off x="5660510" y="6557946"/>
            <a:ext cx="2669603" cy="226902"/>
          </a:xfrm>
          <a:prstGeom prst="rect">
            <a:avLst/>
          </a:prstGeom>
          <a:noFill/>
          <a:ln>
            <a:noFill/>
          </a:ln>
        </p:spPr>
        <p:txBody>
          <a:bodyPr lIns="91425" tIns="91425" rIns="91425" bIns="91425" anchor="b" anchorCtr="0"/>
          <a:lstStyle>
            <a:lvl1pPr marL="0" marR="0" indent="0" algn="l"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33" name="Shape 33"/>
          <p:cNvSpPr txBox="1">
            <a:spLocks noGrp="1"/>
          </p:cNvSpPr>
          <p:nvPr>
            <p:ph type="ftr" idx="11"/>
          </p:nvPr>
        </p:nvSpPr>
        <p:spPr>
          <a:xfrm>
            <a:off x="609521" y="6557946"/>
            <a:ext cx="4876165" cy="228600"/>
          </a:xfrm>
          <a:prstGeom prst="rect">
            <a:avLst/>
          </a:prstGeom>
          <a:noFill/>
          <a:ln>
            <a:noFill/>
          </a:ln>
        </p:spPr>
        <p:txBody>
          <a:bodyPr lIns="91425" tIns="91425" rIns="91425" bIns="91425" anchor="b" anchorCtr="0"/>
          <a:lstStyle>
            <a:lvl1pPr marL="0" marR="0" indent="0" algn="r" rtl="0">
              <a:defRPr sz="10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
        <p:nvSpPr>
          <p:cNvPr id="34" name="Shape 34"/>
          <p:cNvSpPr txBox="1">
            <a:spLocks noGrp="1"/>
          </p:cNvSpPr>
          <p:nvPr>
            <p:ph type="sldNum" idx="12"/>
          </p:nvPr>
        </p:nvSpPr>
        <p:spPr>
          <a:xfrm>
            <a:off x="8334179" y="6556247"/>
            <a:ext cx="784346" cy="228600"/>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dk2"/>
                </a:solidFill>
                <a:latin typeface="Trebuchet MS"/>
                <a:ea typeface="Trebuchet MS"/>
                <a:cs typeface="Trebuchet MS"/>
                <a:sym typeface="Trebuchet MS"/>
              </a:defRPr>
            </a:lvl1pPr>
            <a:lvl2pPr marL="457200" marR="0" indent="0" algn="l" rtl="0">
              <a:defRPr sz="1800" b="0" i="0" u="none" strike="noStrike" cap="none" baseline="0">
                <a:solidFill>
                  <a:schemeClr val="dk1"/>
                </a:solidFill>
                <a:latin typeface="Trebuchet MS"/>
                <a:ea typeface="Trebuchet MS"/>
                <a:cs typeface="Trebuchet MS"/>
                <a:sym typeface="Trebuchet MS"/>
              </a:defRPr>
            </a:lvl2pPr>
            <a:lvl3pPr marL="914400" marR="0" indent="0" algn="l" rtl="0">
              <a:defRPr sz="1800" b="0" i="0" u="none" strike="noStrike" cap="none" baseline="0">
                <a:solidFill>
                  <a:schemeClr val="dk1"/>
                </a:solidFill>
                <a:latin typeface="Trebuchet MS"/>
                <a:ea typeface="Trebuchet MS"/>
                <a:cs typeface="Trebuchet MS"/>
                <a:sym typeface="Trebuchet MS"/>
              </a:defRPr>
            </a:lvl3pPr>
            <a:lvl4pPr marL="1371600" marR="0" indent="0" algn="l" rtl="0">
              <a:defRPr sz="1800" b="0" i="0" u="none" strike="noStrike" cap="none" baseline="0">
                <a:solidFill>
                  <a:schemeClr val="dk1"/>
                </a:solidFill>
                <a:latin typeface="Trebuchet MS"/>
                <a:ea typeface="Trebuchet MS"/>
                <a:cs typeface="Trebuchet MS"/>
                <a:sym typeface="Trebuchet MS"/>
              </a:defRPr>
            </a:lvl4pPr>
            <a:lvl5pPr marL="1828800" marR="0" indent="0" algn="l" rtl="0">
              <a:defRPr sz="1800" b="0" i="0" u="none" strike="noStrike" cap="none" baseline="0">
                <a:solidFill>
                  <a:schemeClr val="dk1"/>
                </a:solidFill>
                <a:latin typeface="Trebuchet MS"/>
                <a:ea typeface="Trebuchet MS"/>
                <a:cs typeface="Trebuchet MS"/>
                <a:sym typeface="Trebuchet MS"/>
              </a:defRPr>
            </a:lvl5pPr>
            <a:lvl6pPr marL="2286000" marR="0" indent="0" algn="l" rtl="0">
              <a:defRPr sz="1800" b="0" i="0" u="none" strike="noStrike" cap="none" baseline="0">
                <a:solidFill>
                  <a:schemeClr val="dk1"/>
                </a:solidFill>
                <a:latin typeface="Trebuchet MS"/>
                <a:ea typeface="Trebuchet MS"/>
                <a:cs typeface="Trebuchet MS"/>
                <a:sym typeface="Trebuchet MS"/>
              </a:defRPr>
            </a:lvl6pPr>
            <a:lvl7pPr marL="2743200" marR="0" indent="0" algn="l" rtl="0">
              <a:defRPr sz="1800" b="0" i="0" u="none" strike="noStrike" cap="none" baseline="0">
                <a:solidFill>
                  <a:schemeClr val="dk1"/>
                </a:solidFill>
                <a:latin typeface="Trebuchet MS"/>
                <a:ea typeface="Trebuchet MS"/>
                <a:cs typeface="Trebuchet MS"/>
                <a:sym typeface="Trebuchet MS"/>
              </a:defRPr>
            </a:lvl7pPr>
            <a:lvl8pPr marL="3200400" marR="0" indent="0" algn="l" rtl="0">
              <a:defRPr sz="1800" b="0" i="0" u="none" strike="noStrike" cap="none" baseline="0">
                <a:solidFill>
                  <a:schemeClr val="dk1"/>
                </a:solidFill>
                <a:latin typeface="Trebuchet MS"/>
                <a:ea typeface="Trebuchet MS"/>
                <a:cs typeface="Trebuchet MS"/>
                <a:sym typeface="Trebuchet MS"/>
              </a:defRPr>
            </a:lvl8pPr>
            <a:lvl9pPr marL="3657600" marR="0" indent="0" algn="l" rtl="0">
              <a:defRPr sz="1800" b="0" i="0" u="none" strike="noStrike" cap="none" baseline="0">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06B56-7321-4CB6-8103-8720DA2B3F75}" type="datetimeFigureOut">
              <a:rPr lang="bg-BG" smtClean="0"/>
              <a:pPr/>
              <a:t>8.9.2014 г.</a:t>
            </a:fld>
            <a:endParaRPr lang="bg-BG"/>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97A9B-2913-4C71-A6A6-B8F532DCD962}"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 y="0"/>
            <a:ext cx="10971372" cy="1143000"/>
          </a:xfrm>
        </p:spPr>
        <p:txBody>
          <a:bodyPr>
            <a:normAutofit/>
          </a:bodyPr>
          <a:lstStyle/>
          <a:p>
            <a:pPr indent="0">
              <a:lnSpc>
                <a:spcPct val="115000"/>
              </a:lnSpc>
            </a:pPr>
            <a:r>
              <a:rPr lang="en-US" sz="4200" b="0" dirty="0" smtClean="0">
                <a:solidFill>
                  <a:srgbClr val="E36C0A"/>
                </a:solidFill>
                <a:latin typeface="+mj-lt"/>
              </a:rPr>
              <a:t>A Gravity Control in action example </a:t>
            </a:r>
            <a:endParaRPr lang="bg-BG" sz="4200" b="0" dirty="0">
              <a:latin typeface="+mj-lt"/>
            </a:endParaRPr>
          </a:p>
        </p:txBody>
      </p:sp>
      <p:sp>
        <p:nvSpPr>
          <p:cNvPr id="3" name="Text Placeholder 2"/>
          <p:cNvSpPr>
            <a:spLocks noGrp="1"/>
          </p:cNvSpPr>
          <p:nvPr>
            <p:ph type="body" idx="1"/>
          </p:nvPr>
        </p:nvSpPr>
        <p:spPr>
          <a:xfrm>
            <a:off x="-794" y="1295400"/>
            <a:ext cx="9906000" cy="4967700"/>
          </a:xfrm>
        </p:spPr>
        <p:txBody>
          <a:bodyPr>
            <a:normAutofit lnSpcReduction="10000"/>
          </a:bodyPr>
          <a:lstStyle/>
          <a:p>
            <a:r>
              <a:rPr lang="en-US" dirty="0" smtClean="0"/>
              <a:t>Sorting articles related to the </a:t>
            </a:r>
            <a:r>
              <a:rPr lang="en-US" dirty="0"/>
              <a:t>intellectual property </a:t>
            </a:r>
            <a:r>
              <a:rPr lang="en-US" dirty="0" smtClean="0"/>
              <a:t>containing APPLE, NOKIA, SAMSUNG, HTC and ANDROID, collected to Gravity from Google News and Bing Search API</a:t>
            </a:r>
          </a:p>
          <a:p>
            <a:r>
              <a:rPr lang="en-US" dirty="0" smtClean="0"/>
              <a:t>Starting search criteria – PATENT, APPLE and NOKIA</a:t>
            </a:r>
          </a:p>
          <a:p>
            <a:r>
              <a:rPr lang="en-US" dirty="0" smtClean="0"/>
              <a:t>Demonstration of the different ways of searching, sorting and managing information with Gravity Control</a:t>
            </a:r>
          </a:p>
          <a:p>
            <a:pPr marL="0" indent="0">
              <a:buNone/>
            </a:pPr>
            <a:endParaRPr lang="en-US" sz="2400" i="1" dirty="0" smtClean="0"/>
          </a:p>
          <a:p>
            <a:pPr marL="0" indent="0">
              <a:buNone/>
            </a:pPr>
            <a:r>
              <a:rPr lang="en-US" sz="2400" i="1" dirty="0" smtClean="0"/>
              <a:t>More details in the Video section of the website and in the Developers Help Notes document</a:t>
            </a:r>
            <a:endParaRPr lang="en-US" sz="2400" i="1" dirty="0"/>
          </a:p>
          <a:p>
            <a:pPr lvl="0"/>
            <a:endParaRPr lang="bg-B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1206" y="1523999"/>
            <a:ext cx="10744200" cy="5219984"/>
          </a:xfrm>
          <a:prstGeom prst="rect">
            <a:avLst/>
          </a:prstGeom>
        </p:spPr>
      </p:pic>
      <p:sp>
        <p:nvSpPr>
          <p:cNvPr id="2" name="Title 1"/>
          <p:cNvSpPr>
            <a:spLocks noGrp="1"/>
          </p:cNvSpPr>
          <p:nvPr>
            <p:ph type="title"/>
          </p:nvPr>
        </p:nvSpPr>
        <p:spPr>
          <a:xfrm>
            <a:off x="-794" y="0"/>
            <a:ext cx="10971372" cy="1143000"/>
          </a:xfrm>
        </p:spPr>
        <p:txBody>
          <a:bodyPr>
            <a:normAutofit/>
          </a:bodyPr>
          <a:lstStyle/>
          <a:p>
            <a:pPr indent="0">
              <a:lnSpc>
                <a:spcPct val="115000"/>
              </a:lnSpc>
            </a:pPr>
            <a:r>
              <a:rPr lang="en-US" sz="4200" b="0" dirty="0" smtClean="0">
                <a:solidFill>
                  <a:srgbClr val="E36C0A"/>
                </a:solidFill>
                <a:latin typeface="+mj-lt"/>
              </a:rPr>
              <a:t>Import, </a:t>
            </a:r>
            <a:r>
              <a:rPr lang="en-US" sz="4200" b="0" dirty="0" smtClean="0">
                <a:solidFill>
                  <a:srgbClr val="E36C0A"/>
                </a:solidFill>
                <a:latin typeface="+mj-lt"/>
              </a:rPr>
              <a:t>Export and </a:t>
            </a:r>
            <a:r>
              <a:rPr lang="en-US" sz="4200" b="0" dirty="0" smtClean="0">
                <a:solidFill>
                  <a:srgbClr val="E36C0A"/>
                </a:solidFill>
                <a:latin typeface="+mj-lt"/>
              </a:rPr>
              <a:t>Reports</a:t>
            </a:r>
            <a:endParaRPr lang="bg-BG" sz="4200" b="0" dirty="0">
              <a:latin typeface="+mj-lt"/>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791" t="4082" r="7883" b="61224"/>
          <a:stretch/>
        </p:blipFill>
        <p:spPr>
          <a:xfrm>
            <a:off x="5409406" y="5562600"/>
            <a:ext cx="2438400" cy="1295400"/>
          </a:xfrm>
          <a:prstGeom prst="rect">
            <a:avLst/>
          </a:prstGeom>
        </p:spPr>
      </p:pic>
      <p:cxnSp>
        <p:nvCxnSpPr>
          <p:cNvPr id="6" name="Straight Arrow Connector 5"/>
          <p:cNvCxnSpPr/>
          <p:nvPr/>
        </p:nvCxnSpPr>
        <p:spPr>
          <a:xfrm flipV="1">
            <a:off x="5790406" y="5181600"/>
            <a:ext cx="1524000" cy="49530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ular Callout 6"/>
          <p:cNvSpPr/>
          <p:nvPr/>
        </p:nvSpPr>
        <p:spPr>
          <a:xfrm>
            <a:off x="1803500" y="4495800"/>
            <a:ext cx="2956878" cy="818927"/>
          </a:xfrm>
          <a:prstGeom prst="wedgeRectCallout">
            <a:avLst>
              <a:gd name="adj1" fmla="val 47618"/>
              <a:gd name="adj2" fmla="val 132138"/>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EXPORT to PDF, CSV, etc.</a:t>
            </a:r>
          </a:p>
          <a:p>
            <a:endParaRPr lang="en-US" sz="1600" dirty="0">
              <a:solidFill>
                <a:schemeClr val="tx1"/>
              </a:solidFill>
            </a:endParaRPr>
          </a:p>
        </p:txBody>
      </p:sp>
      <p:sp>
        <p:nvSpPr>
          <p:cNvPr id="12" name="Rectangular Callout 11"/>
          <p:cNvSpPr/>
          <p:nvPr/>
        </p:nvSpPr>
        <p:spPr>
          <a:xfrm>
            <a:off x="5276994" y="3844920"/>
            <a:ext cx="2590800" cy="990317"/>
          </a:xfrm>
          <a:prstGeom prst="wedgeRectCallout">
            <a:avLst>
              <a:gd name="adj1" fmla="val 63595"/>
              <a:gd name="adj2" fmla="val 121697"/>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EXCEL </a:t>
            </a:r>
            <a:r>
              <a:rPr lang="en-US" dirty="0" smtClean="0">
                <a:solidFill>
                  <a:schemeClr val="tx1"/>
                </a:solidFill>
              </a:rPr>
              <a:t>compatible OUTPUT</a:t>
            </a:r>
            <a:endParaRPr lang="bg-BG" b="1" dirty="0" smtClean="0">
              <a:solidFill>
                <a:schemeClr val="tx1"/>
              </a:solidFill>
            </a:endParaRPr>
          </a:p>
          <a:p>
            <a:pPr algn="ctr"/>
            <a:endParaRPr lang="bg-BG" dirty="0">
              <a:solidFill>
                <a:schemeClr val="tx1"/>
              </a:solidFill>
            </a:endParaRPr>
          </a:p>
        </p:txBody>
      </p:sp>
      <p:sp>
        <p:nvSpPr>
          <p:cNvPr id="8" name="Rectangular Callout 7"/>
          <p:cNvSpPr/>
          <p:nvPr/>
        </p:nvSpPr>
        <p:spPr>
          <a:xfrm>
            <a:off x="6781006" y="1295400"/>
            <a:ext cx="2590800" cy="1674667"/>
          </a:xfrm>
          <a:prstGeom prst="wedgeRectCallout">
            <a:avLst>
              <a:gd name="adj1" fmla="val 96215"/>
              <a:gd name="adj2" fmla="val -23920"/>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LANDING ZONE INPUT:</a:t>
            </a:r>
          </a:p>
          <a:p>
            <a:pPr marL="285750" indent="-285750">
              <a:buFont typeface="Arial" panose="020B0604020202020204" pitchFamily="34" charset="0"/>
              <a:buChar char="•"/>
            </a:pPr>
            <a:r>
              <a:rPr lang="en-US" dirty="0" smtClean="0">
                <a:solidFill>
                  <a:schemeClr val="tx1"/>
                </a:solidFill>
              </a:rPr>
              <a:t>EXCEL</a:t>
            </a:r>
          </a:p>
          <a:p>
            <a:pPr marL="285750" indent="-285750">
              <a:buFont typeface="Arial" panose="020B0604020202020204" pitchFamily="34" charset="0"/>
              <a:buChar char="•"/>
            </a:pPr>
            <a:r>
              <a:rPr lang="en-US" dirty="0" smtClean="0">
                <a:solidFill>
                  <a:schemeClr val="tx1"/>
                </a:solidFill>
              </a:rPr>
              <a:t>RSS</a:t>
            </a:r>
          </a:p>
          <a:p>
            <a:pPr marL="285750" indent="-285750">
              <a:buFont typeface="Arial" panose="020B0604020202020204" pitchFamily="34" charset="0"/>
              <a:buChar char="•"/>
            </a:pPr>
            <a:r>
              <a:rPr lang="en-US" dirty="0" smtClean="0">
                <a:solidFill>
                  <a:schemeClr val="tx1"/>
                </a:solidFill>
              </a:rPr>
              <a:t>WEB Video Extractor</a:t>
            </a: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URL Crawler</a:t>
            </a:r>
          </a:p>
          <a:p>
            <a:r>
              <a:rPr lang="en-US" dirty="0" smtClean="0">
                <a:solidFill>
                  <a:schemeClr val="tx1"/>
                </a:solidFill>
              </a:rPr>
              <a:t>etc.</a:t>
            </a:r>
            <a:endParaRPr lang="bg-BG" dirty="0">
              <a:solidFill>
                <a:schemeClr val="tx1"/>
              </a:solidFill>
            </a:endParaRPr>
          </a:p>
        </p:txBody>
      </p:sp>
    </p:spTree>
    <p:extLst>
      <p:ext uri="{BB962C8B-B14F-4D97-AF65-F5344CB8AC3E}">
        <p14:creationId xmlns:p14="http://schemas.microsoft.com/office/powerpoint/2010/main" val="158326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5387" y="1371600"/>
            <a:ext cx="10780496" cy="5257800"/>
          </a:xfrm>
          <a:prstGeom prst="rect">
            <a:avLst/>
          </a:prstGeom>
        </p:spPr>
      </p:pic>
      <p:sp>
        <p:nvSpPr>
          <p:cNvPr id="2" name="Title 1"/>
          <p:cNvSpPr>
            <a:spLocks noGrp="1"/>
          </p:cNvSpPr>
          <p:nvPr>
            <p:ph type="title"/>
          </p:nvPr>
        </p:nvSpPr>
        <p:spPr>
          <a:xfrm>
            <a:off x="-794" y="0"/>
            <a:ext cx="11430000" cy="1143000"/>
          </a:xfrm>
        </p:spPr>
        <p:txBody>
          <a:bodyPr>
            <a:normAutofit fontScale="90000"/>
          </a:bodyPr>
          <a:lstStyle/>
          <a:p>
            <a:pPr indent="0">
              <a:lnSpc>
                <a:spcPct val="115000"/>
              </a:lnSpc>
            </a:pPr>
            <a:r>
              <a:rPr lang="en-US" sz="4200" b="0" dirty="0" smtClean="0">
                <a:solidFill>
                  <a:srgbClr val="E36C0A"/>
                </a:solidFill>
                <a:latin typeface="+mj-lt"/>
              </a:rPr>
              <a:t>The currently common way of searching – the search bar</a:t>
            </a:r>
            <a:endParaRPr lang="bg-BG" sz="4200" b="0" dirty="0">
              <a:latin typeface="+mj-lt"/>
            </a:endParaRPr>
          </a:p>
        </p:txBody>
      </p:sp>
      <p:pic>
        <p:nvPicPr>
          <p:cNvPr id="3" name="Picture 2"/>
          <p:cNvPicPr>
            <a:picLocks noChangeAspect="1"/>
          </p:cNvPicPr>
          <p:nvPr/>
        </p:nvPicPr>
        <p:blipFill>
          <a:blip r:embed="rId4"/>
          <a:stretch>
            <a:fillRect/>
          </a:stretch>
        </p:blipFill>
        <p:spPr>
          <a:xfrm>
            <a:off x="3275806" y="3124200"/>
            <a:ext cx="4648200" cy="1358587"/>
          </a:xfrm>
          <a:prstGeom prst="rect">
            <a:avLst/>
          </a:prstGeom>
        </p:spPr>
      </p:pic>
      <p:sp>
        <p:nvSpPr>
          <p:cNvPr id="6" name="Rectangular Callout 5"/>
          <p:cNvSpPr/>
          <p:nvPr/>
        </p:nvSpPr>
        <p:spPr>
          <a:xfrm>
            <a:off x="5104606" y="1476772"/>
            <a:ext cx="3657600" cy="1313656"/>
          </a:xfrm>
          <a:prstGeom prst="wedgeRectCallout">
            <a:avLst>
              <a:gd name="adj1" fmla="val -124809"/>
              <a:gd name="adj2" fmla="val -49437"/>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“OLD WAYS ARE THE BEST”</a:t>
            </a:r>
          </a:p>
          <a:p>
            <a:endParaRPr lang="en-US" sz="1600" dirty="0">
              <a:solidFill>
                <a:schemeClr val="tx1"/>
              </a:solidFill>
            </a:endParaRPr>
          </a:p>
          <a:p>
            <a:r>
              <a:rPr lang="en-US" sz="1600" dirty="0" smtClean="0">
                <a:solidFill>
                  <a:schemeClr val="tx1"/>
                </a:solidFill>
              </a:rPr>
              <a:t>Entering the search criteria by the keyboard into the search bar is available</a:t>
            </a:r>
            <a:endParaRPr lang="bg-BG" sz="1600" dirty="0"/>
          </a:p>
        </p:txBody>
      </p:sp>
    </p:spTree>
    <p:extLst>
      <p:ext uri="{BB962C8B-B14F-4D97-AF65-F5344CB8AC3E}">
        <p14:creationId xmlns:p14="http://schemas.microsoft.com/office/powerpoint/2010/main" val="1625354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2049" y="1371600"/>
            <a:ext cx="10424314" cy="506057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791" t="4082" r="7883" b="6122"/>
          <a:stretch/>
        </p:blipFill>
        <p:spPr>
          <a:xfrm>
            <a:off x="7085806" y="2095500"/>
            <a:ext cx="2438400" cy="3352800"/>
          </a:xfrm>
          <a:prstGeom prst="rect">
            <a:avLst/>
          </a:prstGeom>
        </p:spPr>
      </p:pic>
      <p:sp>
        <p:nvSpPr>
          <p:cNvPr id="11" name="Title 1"/>
          <p:cNvSpPr txBox="1">
            <a:spLocks/>
          </p:cNvSpPr>
          <p:nvPr/>
        </p:nvSpPr>
        <p:spPr>
          <a:xfrm>
            <a:off x="-794" y="0"/>
            <a:ext cx="11430000" cy="1143000"/>
          </a:xfrm>
          <a:prstGeom prst="rect">
            <a:avLst/>
          </a:prstGeom>
          <a:noFill/>
          <a:ln>
            <a:noFill/>
          </a:ln>
        </p:spPr>
        <p:txBody>
          <a:bodyPr vert="horz" lIns="91425" tIns="91425" rIns="91425" bIns="91425" rtlCol="0" anchor="b" anchorCtr="0">
            <a:normAutofit fontScale="90000"/>
          </a:bodyPr>
          <a:lstStyle>
            <a:lvl1pPr algn="l" defTabSz="914400" rtl="0" eaLnBrk="1" latinLnBrk="0" hangingPunct="1">
              <a:spcBef>
                <a:spcPts val="0"/>
              </a:spcBef>
              <a:buSzPct val="100000"/>
              <a:buFont typeface="Arial"/>
              <a:buNone/>
              <a:defRPr sz="3600" b="1" kern="1200">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pPr>
              <a:lnSpc>
                <a:spcPct val="115000"/>
              </a:lnSpc>
            </a:pPr>
            <a:r>
              <a:rPr lang="en-US" sz="4200" b="0" dirty="0" smtClean="0">
                <a:solidFill>
                  <a:srgbClr val="E36C0A"/>
                </a:solidFill>
                <a:latin typeface="+mj-lt"/>
              </a:rPr>
              <a:t>The currently common way of searching – the search bar</a:t>
            </a:r>
            <a:endParaRPr lang="bg-BG" sz="4200" b="0" dirty="0">
              <a:latin typeface="+mj-lt"/>
            </a:endParaRPr>
          </a:p>
        </p:txBody>
      </p:sp>
      <p:sp>
        <p:nvSpPr>
          <p:cNvPr id="6" name="Rectangular Callout 5"/>
          <p:cNvSpPr/>
          <p:nvPr/>
        </p:nvSpPr>
        <p:spPr>
          <a:xfrm>
            <a:off x="4781382" y="4000500"/>
            <a:ext cx="3657600" cy="1866900"/>
          </a:xfrm>
          <a:prstGeom prst="wedgeRectCallout">
            <a:avLst>
              <a:gd name="adj1" fmla="val -23672"/>
              <a:gd name="adj2" fmla="val -49262"/>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SAME RESULTS  SAME VISUALISATION BY</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TOUCH</a:t>
            </a:r>
          </a:p>
          <a:p>
            <a:pPr marL="285750" indent="-285750">
              <a:buFont typeface="Arial" panose="020B0604020202020204" pitchFamily="34" charset="0"/>
              <a:buChar char="•"/>
            </a:pPr>
            <a:r>
              <a:rPr lang="en-US" sz="1600" b="1" dirty="0" smtClean="0">
                <a:solidFill>
                  <a:schemeClr val="tx1"/>
                </a:solidFill>
              </a:rPr>
              <a:t>MOUSE</a:t>
            </a:r>
          </a:p>
          <a:p>
            <a:pPr marL="285750" indent="-285750">
              <a:buFont typeface="Arial" panose="020B0604020202020204" pitchFamily="34" charset="0"/>
              <a:buChar char="•"/>
            </a:pPr>
            <a:r>
              <a:rPr lang="en-US" sz="1600" b="1" dirty="0" smtClean="0">
                <a:solidFill>
                  <a:schemeClr val="tx1"/>
                </a:solidFill>
              </a:rPr>
              <a:t>PEN</a:t>
            </a:r>
          </a:p>
          <a:p>
            <a:pPr marL="285750" indent="-285750">
              <a:buFont typeface="Arial" panose="020B0604020202020204" pitchFamily="34" charset="0"/>
              <a:buChar char="•"/>
            </a:pPr>
            <a:r>
              <a:rPr lang="en-US" sz="1600" b="1" dirty="0" smtClean="0">
                <a:solidFill>
                  <a:schemeClr val="tx1"/>
                </a:solidFill>
              </a:rPr>
              <a:t>KEYBOARD</a:t>
            </a:r>
            <a:endParaRPr lang="bg-BG" sz="1600" dirty="0"/>
          </a:p>
        </p:txBody>
      </p:sp>
      <p:pic>
        <p:nvPicPr>
          <p:cNvPr id="7" name="Picture 6"/>
          <p:cNvPicPr>
            <a:picLocks noChangeAspect="1"/>
          </p:cNvPicPr>
          <p:nvPr/>
        </p:nvPicPr>
        <p:blipFill>
          <a:blip r:embed="rId5"/>
          <a:stretch>
            <a:fillRect/>
          </a:stretch>
        </p:blipFill>
        <p:spPr>
          <a:xfrm>
            <a:off x="199303" y="3124200"/>
            <a:ext cx="3657600" cy="1069052"/>
          </a:xfrm>
          <a:prstGeom prst="rect">
            <a:avLst/>
          </a:prstGeom>
        </p:spPr>
      </p:pic>
      <p:cxnSp>
        <p:nvCxnSpPr>
          <p:cNvPr id="3" name="Straight Arrow Connector 2"/>
          <p:cNvCxnSpPr/>
          <p:nvPr/>
        </p:nvCxnSpPr>
        <p:spPr>
          <a:xfrm flipV="1">
            <a:off x="1675606" y="1524000"/>
            <a:ext cx="0" cy="1600200"/>
          </a:xfrm>
          <a:prstGeom prst="straightConnector1">
            <a:avLst/>
          </a:prstGeom>
          <a:ln w="412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529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434836" y="1447800"/>
            <a:ext cx="10481467" cy="5119221"/>
          </a:xfrm>
          <a:prstGeom prst="rect">
            <a:avLst/>
          </a:prstGeom>
        </p:spPr>
      </p:pic>
      <p:sp>
        <p:nvSpPr>
          <p:cNvPr id="2" name="Title 1"/>
          <p:cNvSpPr>
            <a:spLocks noGrp="1"/>
          </p:cNvSpPr>
          <p:nvPr>
            <p:ph type="title"/>
          </p:nvPr>
        </p:nvSpPr>
        <p:spPr>
          <a:xfrm>
            <a:off x="-794" y="0"/>
            <a:ext cx="10971372" cy="1143000"/>
          </a:xfrm>
        </p:spPr>
        <p:txBody>
          <a:bodyPr>
            <a:normAutofit fontScale="90000"/>
          </a:bodyPr>
          <a:lstStyle/>
          <a:p>
            <a:pPr indent="0">
              <a:lnSpc>
                <a:spcPct val="115000"/>
              </a:lnSpc>
            </a:pPr>
            <a:r>
              <a:rPr lang="en-US" sz="4200" b="0" dirty="0" smtClean="0">
                <a:solidFill>
                  <a:srgbClr val="E36C0A"/>
                </a:solidFill>
                <a:latin typeface="+mj-lt"/>
              </a:rPr>
              <a:t>Search by example – loading objects on the </a:t>
            </a:r>
            <a:r>
              <a:rPr lang="en-US" sz="4200" b="0" dirty="0" err="1" smtClean="0">
                <a:solidFill>
                  <a:srgbClr val="E36C0A"/>
                </a:solidFill>
                <a:latin typeface="+mj-lt"/>
              </a:rPr>
              <a:t>workSPACE</a:t>
            </a:r>
            <a:endParaRPr lang="bg-BG" sz="4200" b="0" dirty="0">
              <a:latin typeface="+mj-lt"/>
            </a:endParaRP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2791" t="4082" r="7883" b="6122"/>
          <a:stretch/>
        </p:blipFill>
        <p:spPr>
          <a:xfrm>
            <a:off x="7619206" y="4648200"/>
            <a:ext cx="2438400" cy="3352800"/>
          </a:xfrm>
          <a:prstGeom prst="rect">
            <a:avLst/>
          </a:prstGeom>
        </p:spPr>
      </p:pic>
      <p:sp>
        <p:nvSpPr>
          <p:cNvPr id="4" name="Rectangular Callout 3"/>
          <p:cNvSpPr/>
          <p:nvPr/>
        </p:nvSpPr>
        <p:spPr>
          <a:xfrm>
            <a:off x="4113292" y="2057400"/>
            <a:ext cx="1371600" cy="612648"/>
          </a:xfrm>
          <a:prstGeom prst="wedgeRectCallout">
            <a:avLst>
              <a:gd name="adj1" fmla="val 123422"/>
              <a:gd name="adj2" fmla="val -97306"/>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APPLE </a:t>
            </a:r>
            <a:r>
              <a:rPr lang="en-US" dirty="0">
                <a:solidFill>
                  <a:schemeClr val="tx1"/>
                </a:solidFill>
              </a:rPr>
              <a:t>ARTICLES</a:t>
            </a:r>
            <a:br>
              <a:rPr lang="en-US" dirty="0">
                <a:solidFill>
                  <a:schemeClr val="tx1"/>
                </a:solidFill>
              </a:rPr>
            </a:br>
            <a:r>
              <a:rPr lang="en-US" dirty="0">
                <a:solidFill>
                  <a:schemeClr val="tx1"/>
                </a:solidFill>
              </a:rPr>
              <a:t>FEED</a:t>
            </a:r>
            <a:endParaRPr lang="bg-BG" dirty="0">
              <a:solidFill>
                <a:schemeClr val="tx1"/>
              </a:solidFill>
            </a:endParaRPr>
          </a:p>
          <a:p>
            <a:pPr algn="ctr"/>
            <a:endParaRPr lang="bg-BG" dirty="0"/>
          </a:p>
        </p:txBody>
      </p:sp>
      <p:sp>
        <p:nvSpPr>
          <p:cNvPr id="7" name="Rectangular Callout 6"/>
          <p:cNvSpPr/>
          <p:nvPr/>
        </p:nvSpPr>
        <p:spPr>
          <a:xfrm>
            <a:off x="2713189" y="4800600"/>
            <a:ext cx="1371600" cy="685800"/>
          </a:xfrm>
          <a:prstGeom prst="wedgeRectCallout">
            <a:avLst>
              <a:gd name="adj1" fmla="val 82152"/>
              <a:gd name="adj2" fmla="val 29615"/>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APPLE </a:t>
            </a:r>
            <a:r>
              <a:rPr lang="en-US" dirty="0">
                <a:solidFill>
                  <a:schemeClr val="tx1"/>
                </a:solidFill>
              </a:rPr>
              <a:t>ARTICLES</a:t>
            </a:r>
            <a:br>
              <a:rPr lang="en-US" dirty="0">
                <a:solidFill>
                  <a:schemeClr val="tx1"/>
                </a:solidFill>
              </a:rPr>
            </a:br>
            <a:endParaRPr lang="bg-BG" dirty="0">
              <a:solidFill>
                <a:schemeClr val="tx1"/>
              </a:solidFill>
            </a:endParaRPr>
          </a:p>
          <a:p>
            <a:pPr algn="ctr"/>
            <a:endParaRPr lang="bg-BG" dirty="0"/>
          </a:p>
        </p:txBody>
      </p:sp>
      <p:sp>
        <p:nvSpPr>
          <p:cNvPr id="8" name="Rectangular Callout 7"/>
          <p:cNvSpPr/>
          <p:nvPr/>
        </p:nvSpPr>
        <p:spPr>
          <a:xfrm>
            <a:off x="7619206" y="2512414"/>
            <a:ext cx="1371600" cy="612648"/>
          </a:xfrm>
          <a:prstGeom prst="wedgeRectCallout">
            <a:avLst>
              <a:gd name="adj1" fmla="val -89276"/>
              <a:gd name="adj2" fmla="val -149426"/>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NOKIA </a:t>
            </a:r>
            <a:r>
              <a:rPr lang="en-US" dirty="0">
                <a:solidFill>
                  <a:schemeClr val="tx1"/>
                </a:solidFill>
              </a:rPr>
              <a:t>ARTICLES</a:t>
            </a:r>
            <a:br>
              <a:rPr lang="en-US" dirty="0">
                <a:solidFill>
                  <a:schemeClr val="tx1"/>
                </a:solidFill>
              </a:rPr>
            </a:br>
            <a:r>
              <a:rPr lang="en-US" dirty="0">
                <a:solidFill>
                  <a:schemeClr val="tx1"/>
                </a:solidFill>
              </a:rPr>
              <a:t>FEED</a:t>
            </a:r>
            <a:endParaRPr lang="bg-BG" dirty="0">
              <a:solidFill>
                <a:schemeClr val="tx1"/>
              </a:solidFill>
            </a:endParaRPr>
          </a:p>
          <a:p>
            <a:pPr algn="ctr"/>
            <a:endParaRPr lang="bg-BG" dirty="0"/>
          </a:p>
        </p:txBody>
      </p:sp>
      <p:cxnSp>
        <p:nvCxnSpPr>
          <p:cNvPr id="12" name="Straight Arrow Connector 11"/>
          <p:cNvCxnSpPr/>
          <p:nvPr/>
        </p:nvCxnSpPr>
        <p:spPr>
          <a:xfrm flipH="1">
            <a:off x="4799092" y="2057400"/>
            <a:ext cx="1752957" cy="2895600"/>
          </a:xfrm>
          <a:prstGeom prst="straightConnector1">
            <a:avLst/>
          </a:prstGeom>
          <a:ln w="254000">
            <a:solidFill>
              <a:srgbClr val="FF6600">
                <a:alpha val="13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62797" y="2133600"/>
            <a:ext cx="929773" cy="2743200"/>
          </a:xfrm>
          <a:prstGeom prst="straightConnector1">
            <a:avLst/>
          </a:prstGeom>
          <a:ln w="254000">
            <a:solidFill>
              <a:srgbClr val="FF6600">
                <a:alpha val="13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87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8625" y="1371600"/>
            <a:ext cx="10571953" cy="5143965"/>
          </a:xfrm>
          <a:prstGeom prst="rect">
            <a:avLst/>
          </a:prstGeom>
        </p:spPr>
      </p:pic>
      <p:sp>
        <p:nvSpPr>
          <p:cNvPr id="2" name="Title 1"/>
          <p:cNvSpPr>
            <a:spLocks noGrp="1"/>
          </p:cNvSpPr>
          <p:nvPr>
            <p:ph type="title"/>
          </p:nvPr>
        </p:nvSpPr>
        <p:spPr>
          <a:xfrm>
            <a:off x="-794" y="152400"/>
            <a:ext cx="10971372" cy="1143000"/>
          </a:xfrm>
        </p:spPr>
        <p:txBody>
          <a:bodyPr>
            <a:normAutofit fontScale="90000"/>
          </a:bodyPr>
          <a:lstStyle/>
          <a:p>
            <a:pPr indent="0">
              <a:lnSpc>
                <a:spcPct val="115000"/>
              </a:lnSpc>
            </a:pPr>
            <a:r>
              <a:rPr lang="en-US" sz="4200" b="0" dirty="0" smtClean="0">
                <a:solidFill>
                  <a:srgbClr val="E36C0A"/>
                </a:solidFill>
                <a:latin typeface="+mj-lt"/>
              </a:rPr>
              <a:t>Search by example – </a:t>
            </a:r>
            <a:br>
              <a:rPr lang="en-US" sz="4200" b="0" dirty="0" smtClean="0">
                <a:solidFill>
                  <a:srgbClr val="E36C0A"/>
                </a:solidFill>
                <a:latin typeface="+mj-lt"/>
              </a:rPr>
            </a:br>
            <a:r>
              <a:rPr lang="en-US" sz="4200" b="0" dirty="0" smtClean="0">
                <a:solidFill>
                  <a:srgbClr val="E36C0A"/>
                </a:solidFill>
                <a:latin typeface="+mj-lt"/>
              </a:rPr>
              <a:t>choosing an object of interest and extracting criteria</a:t>
            </a:r>
            <a:endParaRPr lang="bg-BG" sz="4200" b="0" dirty="0">
              <a:latin typeface="+mj-lt"/>
            </a:endParaRP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2791" t="4082" r="7883" b="6122"/>
          <a:stretch/>
        </p:blipFill>
        <p:spPr>
          <a:xfrm>
            <a:off x="4790464" y="2667000"/>
            <a:ext cx="2438400" cy="3352800"/>
          </a:xfrm>
          <a:prstGeom prst="rect">
            <a:avLst/>
          </a:prstGeom>
        </p:spPr>
      </p:pic>
      <p:sp>
        <p:nvSpPr>
          <p:cNvPr id="5" name="Rectangular Callout 4"/>
          <p:cNvSpPr/>
          <p:nvPr/>
        </p:nvSpPr>
        <p:spPr>
          <a:xfrm>
            <a:off x="6800994" y="2286000"/>
            <a:ext cx="1292796" cy="762000"/>
          </a:xfrm>
          <a:prstGeom prst="wedgeRectCallout">
            <a:avLst>
              <a:gd name="adj1" fmla="val -158060"/>
              <a:gd name="adj2" fmla="val -4588"/>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a:t>
            </a:r>
            <a:r>
              <a:rPr lang="en-US" b="1" dirty="0" smtClean="0">
                <a:solidFill>
                  <a:schemeClr val="tx1"/>
                </a:solidFill>
              </a:rPr>
              <a:t>PATENT</a:t>
            </a:r>
            <a:r>
              <a:rPr lang="en-US" dirty="0" smtClean="0">
                <a:solidFill>
                  <a:schemeClr val="tx1"/>
                </a:solidFill>
              </a:rPr>
              <a:t>“</a:t>
            </a:r>
            <a:br>
              <a:rPr lang="en-US" dirty="0" smtClean="0">
                <a:solidFill>
                  <a:schemeClr val="tx1"/>
                </a:solidFill>
              </a:rPr>
            </a:br>
            <a:r>
              <a:rPr lang="en-US" dirty="0" smtClean="0">
                <a:solidFill>
                  <a:schemeClr val="tx1"/>
                </a:solidFill>
              </a:rPr>
              <a:t>ATRIBUTE EXTRACTED</a:t>
            </a:r>
          </a:p>
          <a:p>
            <a:endParaRPr lang="bg-BG" dirty="0">
              <a:solidFill>
                <a:schemeClr val="tx1"/>
              </a:solidFill>
            </a:endParaRPr>
          </a:p>
          <a:p>
            <a:pPr algn="ctr"/>
            <a:endParaRPr lang="bg-BG" dirty="0"/>
          </a:p>
        </p:txBody>
      </p:sp>
      <p:sp>
        <p:nvSpPr>
          <p:cNvPr id="6" name="Rectangular Callout 5"/>
          <p:cNvSpPr/>
          <p:nvPr/>
        </p:nvSpPr>
        <p:spPr>
          <a:xfrm>
            <a:off x="2209006" y="5096949"/>
            <a:ext cx="1371600" cy="612648"/>
          </a:xfrm>
          <a:prstGeom prst="wedgeRectCallout">
            <a:avLst>
              <a:gd name="adj1" fmla="val -74462"/>
              <a:gd name="adj2" fmla="val -125735"/>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ARTICLE DETAILS</a:t>
            </a:r>
            <a:endParaRPr lang="bg-BG" dirty="0">
              <a:solidFill>
                <a:schemeClr val="tx1"/>
              </a:solidFill>
            </a:endParaRPr>
          </a:p>
          <a:p>
            <a:pPr algn="ctr"/>
            <a:endParaRPr lang="bg-BG" dirty="0"/>
          </a:p>
        </p:txBody>
      </p:sp>
      <p:cxnSp>
        <p:nvCxnSpPr>
          <p:cNvPr id="9" name="Straight Arrow Connector 8"/>
          <p:cNvCxnSpPr/>
          <p:nvPr/>
        </p:nvCxnSpPr>
        <p:spPr>
          <a:xfrm>
            <a:off x="2594545" y="2895600"/>
            <a:ext cx="2195919" cy="0"/>
          </a:xfrm>
          <a:prstGeom prst="straightConnector1">
            <a:avLst/>
          </a:prstGeom>
          <a:ln w="254000">
            <a:solidFill>
              <a:srgbClr val="FF6600">
                <a:alpha val="13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274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8993" y="1295400"/>
            <a:ext cx="10703786" cy="5219599"/>
          </a:xfrm>
          <a:prstGeom prst="rect">
            <a:avLst/>
          </a:prstGeom>
        </p:spPr>
      </p:pic>
      <p:sp>
        <p:nvSpPr>
          <p:cNvPr id="2" name="Title 1"/>
          <p:cNvSpPr>
            <a:spLocks noGrp="1"/>
          </p:cNvSpPr>
          <p:nvPr>
            <p:ph type="title"/>
          </p:nvPr>
        </p:nvSpPr>
        <p:spPr>
          <a:xfrm>
            <a:off x="-794" y="0"/>
            <a:ext cx="10971372" cy="1143000"/>
          </a:xfrm>
        </p:spPr>
        <p:txBody>
          <a:bodyPr>
            <a:normAutofit/>
          </a:bodyPr>
          <a:lstStyle/>
          <a:p>
            <a:pPr indent="0">
              <a:lnSpc>
                <a:spcPct val="115000"/>
              </a:lnSpc>
            </a:pPr>
            <a:r>
              <a:rPr lang="en-US" sz="4200" b="0" dirty="0" smtClean="0">
                <a:solidFill>
                  <a:srgbClr val="E36C0A"/>
                </a:solidFill>
                <a:latin typeface="+mj-lt"/>
              </a:rPr>
              <a:t>Grouping similar objects together</a:t>
            </a:r>
            <a:endParaRPr lang="bg-BG" sz="4200" b="0" dirty="0">
              <a:latin typeface="+mj-lt"/>
            </a:endParaRPr>
          </a:p>
        </p:txBody>
      </p:sp>
      <p:pic>
        <p:nvPicPr>
          <p:cNvPr id="3" name="Picture 2"/>
          <p:cNvPicPr>
            <a:picLocks noChangeAspect="1"/>
          </p:cNvPicPr>
          <p:nvPr/>
        </p:nvPicPr>
        <p:blipFill>
          <a:blip r:embed="rId4"/>
          <a:stretch>
            <a:fillRect/>
          </a:stretch>
        </p:blipFill>
        <p:spPr>
          <a:xfrm>
            <a:off x="4605998" y="3445808"/>
            <a:ext cx="323850" cy="994682"/>
          </a:xfrm>
          <a:prstGeom prst="rect">
            <a:avLst/>
          </a:prstGeom>
        </p:spPr>
      </p:pic>
      <p:pic>
        <p:nvPicPr>
          <p:cNvPr id="4" name="Picture 3"/>
          <p:cNvPicPr>
            <a:picLocks noChangeAspect="1"/>
          </p:cNvPicPr>
          <p:nvPr/>
        </p:nvPicPr>
        <p:blipFill>
          <a:blip r:embed="rId5"/>
          <a:stretch>
            <a:fillRect/>
          </a:stretch>
        </p:blipFill>
        <p:spPr>
          <a:xfrm>
            <a:off x="5996037" y="3840415"/>
            <a:ext cx="419100" cy="600075"/>
          </a:xfrm>
          <a:prstGeom prst="rect">
            <a:avLst/>
          </a:prstGeom>
        </p:spPr>
      </p:pic>
      <p:pic>
        <p:nvPicPr>
          <p:cNvPr id="7" name="Picture 6"/>
          <p:cNvPicPr>
            <a:picLocks noChangeAspect="1"/>
          </p:cNvPicPr>
          <p:nvPr/>
        </p:nvPicPr>
        <p:blipFill>
          <a:blip r:embed="rId6"/>
          <a:stretch>
            <a:fillRect/>
          </a:stretch>
        </p:blipFill>
        <p:spPr>
          <a:xfrm>
            <a:off x="7345852" y="3549949"/>
            <a:ext cx="409575" cy="419100"/>
          </a:xfrm>
          <a:prstGeom prst="rect">
            <a:avLst/>
          </a:prstGeom>
        </p:spPr>
      </p:pic>
      <p:pic>
        <p:nvPicPr>
          <p:cNvPr id="8" name="Picture 7"/>
          <p:cNvPicPr>
            <a:picLocks noChangeAspect="1"/>
          </p:cNvPicPr>
          <p:nvPr/>
        </p:nvPicPr>
        <p:blipFill>
          <a:blip r:embed="rId4"/>
          <a:stretch>
            <a:fillRect/>
          </a:stretch>
        </p:blipFill>
        <p:spPr>
          <a:xfrm rot="485835">
            <a:off x="8422724" y="3567799"/>
            <a:ext cx="323850" cy="994682"/>
          </a:xfrm>
          <a:prstGeom prst="rect">
            <a:avLst/>
          </a:prstGeom>
        </p:spPr>
      </p:pic>
      <p:cxnSp>
        <p:nvCxnSpPr>
          <p:cNvPr id="11" name="Straight Arrow Connector 10"/>
          <p:cNvCxnSpPr/>
          <p:nvPr/>
        </p:nvCxnSpPr>
        <p:spPr>
          <a:xfrm flipV="1">
            <a:off x="4980867" y="3200400"/>
            <a:ext cx="209420" cy="1221928"/>
          </a:xfrm>
          <a:prstGeom prst="straightConnector1">
            <a:avLst/>
          </a:prstGeom>
          <a:noFill/>
          <a:ln w="6350" cap="flat" cmpd="sng" algn="ctr">
            <a:solidFill>
              <a:srgbClr val="ED7D31"/>
            </a:solidFill>
            <a:prstDash val="sysDash"/>
            <a:miter lim="800000"/>
            <a:tailEnd type="triangle"/>
          </a:ln>
          <a:effectLst/>
        </p:spPr>
      </p:cxnSp>
      <p:cxnSp>
        <p:nvCxnSpPr>
          <p:cNvPr id="13" name="Straight Arrow Connector 12"/>
          <p:cNvCxnSpPr/>
          <p:nvPr/>
        </p:nvCxnSpPr>
        <p:spPr>
          <a:xfrm flipV="1">
            <a:off x="8685335" y="3334875"/>
            <a:ext cx="381671" cy="1105615"/>
          </a:xfrm>
          <a:prstGeom prst="straightConnector1">
            <a:avLst/>
          </a:prstGeom>
          <a:noFill/>
          <a:ln w="6350" cap="flat" cmpd="sng" algn="ctr">
            <a:solidFill>
              <a:srgbClr val="ED7D31"/>
            </a:solidFill>
            <a:prstDash val="sysDash"/>
            <a:miter lim="800000"/>
            <a:tailEnd type="triangle"/>
          </a:ln>
          <a:effectLst/>
        </p:spPr>
      </p:cxnSp>
      <p:cxnSp>
        <p:nvCxnSpPr>
          <p:cNvPr id="15" name="Straight Arrow Connector 14"/>
          <p:cNvCxnSpPr/>
          <p:nvPr/>
        </p:nvCxnSpPr>
        <p:spPr>
          <a:xfrm flipH="1" flipV="1">
            <a:off x="7424377" y="3361472"/>
            <a:ext cx="929908" cy="1060856"/>
          </a:xfrm>
          <a:prstGeom prst="straightConnector1">
            <a:avLst/>
          </a:prstGeom>
          <a:noFill/>
          <a:ln w="6350" cap="flat" cmpd="sng" algn="ctr">
            <a:solidFill>
              <a:srgbClr val="ED7D31"/>
            </a:solidFill>
            <a:prstDash val="sysDash"/>
            <a:miter lim="800000"/>
            <a:tailEnd type="triangle"/>
          </a:ln>
          <a:effectLst/>
        </p:spPr>
      </p:cxnSp>
      <p:cxnSp>
        <p:nvCxnSpPr>
          <p:cNvPr id="20" name="Straight Arrow Connector 19"/>
          <p:cNvCxnSpPr/>
          <p:nvPr/>
        </p:nvCxnSpPr>
        <p:spPr>
          <a:xfrm flipH="1" flipV="1">
            <a:off x="6028708" y="3229071"/>
            <a:ext cx="631286" cy="1193257"/>
          </a:xfrm>
          <a:prstGeom prst="straightConnector1">
            <a:avLst/>
          </a:prstGeom>
          <a:noFill/>
          <a:ln w="6350" cap="flat" cmpd="sng" algn="ctr">
            <a:solidFill>
              <a:srgbClr val="ED7D31"/>
            </a:solidFill>
            <a:prstDash val="sysDash"/>
            <a:miter lim="800000"/>
            <a:tailEnd type="triangle"/>
          </a:ln>
          <a:effectLst/>
        </p:spPr>
      </p:cxnSp>
      <p:sp>
        <p:nvSpPr>
          <p:cNvPr id="14" name="Rectangular Callout 13"/>
          <p:cNvSpPr/>
          <p:nvPr/>
        </p:nvSpPr>
        <p:spPr>
          <a:xfrm>
            <a:off x="3102451" y="1787861"/>
            <a:ext cx="1292796" cy="762000"/>
          </a:xfrm>
          <a:prstGeom prst="wedgeRectCallout">
            <a:avLst>
              <a:gd name="adj1" fmla="val 80787"/>
              <a:gd name="adj2" fmla="val 112519"/>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a:t>
            </a:r>
            <a:r>
              <a:rPr lang="en-US" b="1" dirty="0" smtClean="0">
                <a:solidFill>
                  <a:schemeClr val="tx1"/>
                </a:solidFill>
              </a:rPr>
              <a:t>PATENT</a:t>
            </a:r>
            <a:r>
              <a:rPr lang="en-US" dirty="0" smtClean="0">
                <a:solidFill>
                  <a:schemeClr val="tx1"/>
                </a:solidFill>
              </a:rPr>
              <a:t>“</a:t>
            </a:r>
            <a:br>
              <a:rPr lang="en-US" dirty="0" smtClean="0">
                <a:solidFill>
                  <a:schemeClr val="tx1"/>
                </a:solidFill>
              </a:rPr>
            </a:br>
            <a:r>
              <a:rPr lang="en-US" dirty="0" smtClean="0">
                <a:solidFill>
                  <a:schemeClr val="tx1"/>
                </a:solidFill>
              </a:rPr>
              <a:t>ARTICLES</a:t>
            </a:r>
          </a:p>
          <a:p>
            <a:endParaRPr lang="bg-BG" dirty="0">
              <a:solidFill>
                <a:schemeClr val="tx1"/>
              </a:solidFill>
            </a:endParaRPr>
          </a:p>
          <a:p>
            <a:pPr algn="ctr"/>
            <a:endParaRPr lang="bg-BG" dirty="0"/>
          </a:p>
        </p:txBody>
      </p:sp>
      <p:sp>
        <p:nvSpPr>
          <p:cNvPr id="16" name="Rectangular Callout 15"/>
          <p:cNvSpPr/>
          <p:nvPr/>
        </p:nvSpPr>
        <p:spPr>
          <a:xfrm>
            <a:off x="9371806" y="1610620"/>
            <a:ext cx="1292796" cy="762000"/>
          </a:xfrm>
          <a:prstGeom prst="wedgeRectCallout">
            <a:avLst>
              <a:gd name="adj1" fmla="val -43544"/>
              <a:gd name="adj2" fmla="val 121126"/>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a:t>
            </a:r>
            <a:r>
              <a:rPr lang="en-US" b="1" dirty="0" smtClean="0">
                <a:solidFill>
                  <a:schemeClr val="tx1"/>
                </a:solidFill>
              </a:rPr>
              <a:t>APPLE</a:t>
            </a:r>
            <a:r>
              <a:rPr lang="en-US" dirty="0" smtClean="0">
                <a:solidFill>
                  <a:schemeClr val="tx1"/>
                </a:solidFill>
              </a:rPr>
              <a:t>“</a:t>
            </a:r>
            <a:br>
              <a:rPr lang="en-US" dirty="0" smtClean="0">
                <a:solidFill>
                  <a:schemeClr val="tx1"/>
                </a:solidFill>
              </a:rPr>
            </a:br>
            <a:r>
              <a:rPr lang="en-US" dirty="0" smtClean="0">
                <a:solidFill>
                  <a:schemeClr val="tx1"/>
                </a:solidFill>
              </a:rPr>
              <a:t>ARTICLES</a:t>
            </a:r>
          </a:p>
          <a:p>
            <a:endParaRPr lang="bg-BG" dirty="0">
              <a:solidFill>
                <a:schemeClr val="tx1"/>
              </a:solidFill>
            </a:endParaRPr>
          </a:p>
          <a:p>
            <a:pPr algn="ctr"/>
            <a:endParaRPr lang="bg-BG" dirty="0"/>
          </a:p>
        </p:txBody>
      </p:sp>
      <p:sp>
        <p:nvSpPr>
          <p:cNvPr id="17" name="Rectangular Callout 16"/>
          <p:cNvSpPr/>
          <p:nvPr/>
        </p:nvSpPr>
        <p:spPr>
          <a:xfrm>
            <a:off x="6028707" y="1885865"/>
            <a:ext cx="2154378" cy="565992"/>
          </a:xfrm>
          <a:prstGeom prst="wedgeRectCallout">
            <a:avLst>
              <a:gd name="adj1" fmla="val -17337"/>
              <a:gd name="adj2" fmla="val 100552"/>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a:t>
            </a:r>
            <a:r>
              <a:rPr lang="en-US" b="1" dirty="0" smtClean="0">
                <a:solidFill>
                  <a:schemeClr val="tx1"/>
                </a:solidFill>
              </a:rPr>
              <a:t>PATENT</a:t>
            </a:r>
            <a:r>
              <a:rPr lang="en-US" dirty="0" smtClean="0">
                <a:solidFill>
                  <a:schemeClr val="tx1"/>
                </a:solidFill>
              </a:rPr>
              <a:t>“+“</a:t>
            </a:r>
            <a:r>
              <a:rPr lang="en-US" b="1" dirty="0" smtClean="0">
                <a:solidFill>
                  <a:schemeClr val="tx1"/>
                </a:solidFill>
              </a:rPr>
              <a:t>APPLE</a:t>
            </a:r>
            <a:r>
              <a:rPr lang="en-US" dirty="0" smtClean="0">
                <a:solidFill>
                  <a:schemeClr val="tx1"/>
                </a:solidFill>
              </a:rPr>
              <a:t>“</a:t>
            </a:r>
            <a:r>
              <a:rPr lang="en-US" dirty="0">
                <a:solidFill>
                  <a:schemeClr val="tx1"/>
                </a:solidFill>
              </a:rPr>
              <a:t/>
            </a:r>
            <a:br>
              <a:rPr lang="en-US" dirty="0">
                <a:solidFill>
                  <a:schemeClr val="tx1"/>
                </a:solidFill>
              </a:rPr>
            </a:br>
            <a:r>
              <a:rPr lang="en-US" dirty="0">
                <a:solidFill>
                  <a:schemeClr val="tx1"/>
                </a:solidFill>
              </a:rPr>
              <a:t>ARTICLES</a:t>
            </a:r>
          </a:p>
          <a:p>
            <a:r>
              <a:rPr lang="en-US" dirty="0" smtClean="0">
                <a:solidFill>
                  <a:schemeClr val="tx1"/>
                </a:solidFill>
              </a:rPr>
              <a:t> </a:t>
            </a:r>
            <a:endParaRPr lang="bg-BG" dirty="0">
              <a:solidFill>
                <a:schemeClr val="tx1"/>
              </a:solidFill>
            </a:endParaRPr>
          </a:p>
          <a:p>
            <a:pPr algn="ctr"/>
            <a:endParaRPr lang="bg-BG" dirty="0"/>
          </a:p>
        </p:txBody>
      </p:sp>
      <p:sp>
        <p:nvSpPr>
          <p:cNvPr id="18" name="Rectangular Callout 17"/>
          <p:cNvSpPr/>
          <p:nvPr/>
        </p:nvSpPr>
        <p:spPr>
          <a:xfrm>
            <a:off x="5689173" y="5227251"/>
            <a:ext cx="1310355" cy="762000"/>
          </a:xfrm>
          <a:prstGeom prst="wedgeRectCallout">
            <a:avLst>
              <a:gd name="adj1" fmla="val 199014"/>
              <a:gd name="adj2" fmla="val 12086"/>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NOT RELEVANT</a:t>
            </a:r>
          </a:p>
          <a:p>
            <a:endParaRPr lang="bg-BG" dirty="0">
              <a:solidFill>
                <a:schemeClr val="tx1"/>
              </a:solidFill>
            </a:endParaRPr>
          </a:p>
          <a:p>
            <a:pPr algn="ctr"/>
            <a:endParaRPr lang="bg-BG" dirty="0"/>
          </a:p>
        </p:txBody>
      </p:sp>
    </p:spTree>
    <p:extLst>
      <p:ext uri="{BB962C8B-B14F-4D97-AF65-F5344CB8AC3E}">
        <p14:creationId xmlns:p14="http://schemas.microsoft.com/office/powerpoint/2010/main" val="3389899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6265" y="1600200"/>
            <a:ext cx="10547248" cy="5128335"/>
          </a:xfrm>
          <a:prstGeom prst="rect">
            <a:avLst/>
          </a:prstGeom>
        </p:spPr>
      </p:pic>
      <p:sp>
        <p:nvSpPr>
          <p:cNvPr id="2" name="Title 1"/>
          <p:cNvSpPr>
            <a:spLocks noGrp="1"/>
          </p:cNvSpPr>
          <p:nvPr>
            <p:ph type="title"/>
          </p:nvPr>
        </p:nvSpPr>
        <p:spPr>
          <a:xfrm>
            <a:off x="-794" y="152400"/>
            <a:ext cx="10971372" cy="1143000"/>
          </a:xfrm>
        </p:spPr>
        <p:txBody>
          <a:bodyPr>
            <a:normAutofit/>
          </a:bodyPr>
          <a:lstStyle/>
          <a:p>
            <a:pPr indent="0">
              <a:lnSpc>
                <a:spcPct val="115000"/>
              </a:lnSpc>
            </a:pPr>
            <a:r>
              <a:rPr lang="en-US" sz="4200" b="0" dirty="0" smtClean="0">
                <a:solidFill>
                  <a:srgbClr val="E36C0A"/>
                </a:solidFill>
                <a:latin typeface="+mj-lt"/>
              </a:rPr>
              <a:t>Simultaneous sorting by multiple criteria</a:t>
            </a:r>
            <a:endParaRPr lang="bg-BG" sz="4200" b="0" dirty="0">
              <a:latin typeface="+mj-lt"/>
            </a:endParaRPr>
          </a:p>
        </p:txBody>
      </p:sp>
      <p:sp>
        <p:nvSpPr>
          <p:cNvPr id="7" name="Text Box 21"/>
          <p:cNvSpPr txBox="1"/>
          <p:nvPr/>
        </p:nvSpPr>
        <p:spPr>
          <a:xfrm>
            <a:off x="6142831" y="4572000"/>
            <a:ext cx="3076575" cy="838200"/>
          </a:xfrm>
          <a:prstGeom prst="rect">
            <a:avLst/>
          </a:prstGeom>
          <a:solidFill>
            <a:sysClr val="window" lastClr="FFFFFF"/>
          </a:solidFill>
          <a:ln w="12700" cap="flat" cmpd="sng" algn="ctr">
            <a:solidFill>
              <a:srgbClr val="ED7D31"/>
            </a:solidFill>
            <a:prstDash val="sys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Redefining the search by adding more grouping </a:t>
            </a:r>
            <a:r>
              <a:rPr kumimoji="0" lang="en-US" sz="1600" b="1"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points:</a:t>
            </a:r>
            <a:r>
              <a:rPr kumimoji="0" lang="en-US" sz="1600" b="0"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
            </a:r>
            <a:br>
              <a:rPr kumimoji="0" lang="en-US" sz="1600" b="0"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br>
            <a:r>
              <a:rPr kumimoji="0" lang="en-US" sz="1600" b="0"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a:t>
            </a:r>
            <a:r>
              <a:rPr kumimoji="0" lang="en-US" sz="1600" b="1"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NOKIA</a:t>
            </a:r>
            <a:r>
              <a:rPr kumimoji="0" lang="en-US" sz="1600" b="0"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 etc.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 name="Oval 2"/>
          <p:cNvSpPr/>
          <p:nvPr/>
        </p:nvSpPr>
        <p:spPr>
          <a:xfrm>
            <a:off x="4405639" y="4668982"/>
            <a:ext cx="1066800" cy="3048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791" t="4082" r="7883" b="38775"/>
          <a:stretch/>
        </p:blipFill>
        <p:spPr>
          <a:xfrm>
            <a:off x="4958161" y="4672212"/>
            <a:ext cx="2438400" cy="2133600"/>
          </a:xfrm>
          <a:prstGeom prst="rect">
            <a:avLst/>
          </a:prstGeom>
        </p:spPr>
      </p:pic>
    </p:spTree>
    <p:extLst>
      <p:ext uri="{BB962C8B-B14F-4D97-AF65-F5344CB8AC3E}">
        <p14:creationId xmlns:p14="http://schemas.microsoft.com/office/powerpoint/2010/main" val="733933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60540" y="1375479"/>
            <a:ext cx="10510038" cy="5118067"/>
          </a:xfrm>
          <a:prstGeom prst="rect">
            <a:avLst/>
          </a:prstGeom>
        </p:spPr>
      </p:pic>
      <p:sp>
        <p:nvSpPr>
          <p:cNvPr id="2" name="Title 1"/>
          <p:cNvSpPr>
            <a:spLocks noGrp="1"/>
          </p:cNvSpPr>
          <p:nvPr>
            <p:ph type="title"/>
          </p:nvPr>
        </p:nvSpPr>
        <p:spPr>
          <a:xfrm>
            <a:off x="-794" y="0"/>
            <a:ext cx="10971372" cy="1143000"/>
          </a:xfrm>
        </p:spPr>
        <p:txBody>
          <a:bodyPr>
            <a:normAutofit/>
          </a:bodyPr>
          <a:lstStyle/>
          <a:p>
            <a:pPr indent="0">
              <a:lnSpc>
                <a:spcPct val="115000"/>
              </a:lnSpc>
            </a:pPr>
            <a:r>
              <a:rPr lang="en-US" sz="4200" b="0" dirty="0" smtClean="0">
                <a:solidFill>
                  <a:srgbClr val="E36C0A"/>
                </a:solidFill>
                <a:latin typeface="+mj-lt"/>
              </a:rPr>
              <a:t>Adding files for an expanded search</a:t>
            </a:r>
            <a:endParaRPr lang="bg-BG" sz="4200" b="0" dirty="0">
              <a:latin typeface="+mj-lt"/>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791" t="4082" r="7883" b="36735"/>
          <a:stretch/>
        </p:blipFill>
        <p:spPr>
          <a:xfrm>
            <a:off x="3527287" y="4989922"/>
            <a:ext cx="2438400" cy="2209800"/>
          </a:xfrm>
          <a:prstGeom prst="rect">
            <a:avLst/>
          </a:prstGeom>
        </p:spPr>
      </p:pic>
      <p:sp>
        <p:nvSpPr>
          <p:cNvPr id="5" name="Text Box 21"/>
          <p:cNvSpPr txBox="1"/>
          <p:nvPr/>
        </p:nvSpPr>
        <p:spPr>
          <a:xfrm>
            <a:off x="2238378" y="1190410"/>
            <a:ext cx="3124200" cy="1371600"/>
          </a:xfrm>
          <a:prstGeom prst="rect">
            <a:avLst/>
          </a:prstGeom>
          <a:solidFill>
            <a:sysClr val="window" lastClr="FFFFFF"/>
          </a:solidFill>
          <a:ln w="12700" cap="flat" cmpd="sng" algn="ctr">
            <a:solidFill>
              <a:srgbClr val="ED7D31"/>
            </a:solidFill>
            <a:prstDash val="sysDash"/>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Expanding</a:t>
            </a:r>
            <a:r>
              <a:rPr kumimoji="0" lang="en-US" sz="1600" b="1" i="0" u="none" strike="noStrike" kern="0" cap="none" spc="0" normalizeH="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1600" b="1"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the </a:t>
            </a:r>
            <a:r>
              <a:rPr lang="en-US" sz="1600" b="1" dirty="0" smtClean="0">
                <a:solidFill>
                  <a:srgbClr val="767171"/>
                </a:solidFill>
                <a:latin typeface="Calibri" panose="020F0502020204030204"/>
                <a:ea typeface="Calibri" panose="020F0502020204030204" pitchFamily="34" charset="0"/>
                <a:cs typeface="Times New Roman" panose="02020603050405020304" pitchFamily="18" charset="0"/>
              </a:rPr>
              <a:t>results</a:t>
            </a:r>
            <a:r>
              <a:rPr kumimoji="0" lang="en-US" sz="1600" b="1"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 by </a:t>
            </a:r>
            <a:r>
              <a:rPr kumimoji="0" lang="en-US" sz="1600" b="1" i="0" u="none" strike="noStrike" kern="0" cap="none" spc="0" normalizeH="0" baseline="0" noProof="0" dirty="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adding more </a:t>
            </a:r>
            <a:r>
              <a:rPr lang="en-US" sz="1600" b="1" dirty="0" smtClean="0">
                <a:solidFill>
                  <a:srgbClr val="767171"/>
                </a:solidFill>
                <a:latin typeface="Calibri" panose="020F0502020204030204"/>
                <a:ea typeface="Calibri" panose="020F0502020204030204" pitchFamily="34" charset="0"/>
                <a:cs typeface="Times New Roman" panose="02020603050405020304" pitchFamily="18" charset="0"/>
              </a:rPr>
              <a:t>objects to defined grouping </a:t>
            </a:r>
            <a:r>
              <a:rPr kumimoji="0" lang="en-US" sz="1600" b="1"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 points:</a:t>
            </a:r>
            <a:r>
              <a:rPr kumimoji="0" lang="en-US" sz="1600" b="0"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
            </a:r>
            <a:br>
              <a:rPr kumimoji="0" lang="en-US" sz="1600" b="0"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br>
            <a:r>
              <a:rPr kumimoji="0" lang="en-US" sz="1600" b="0"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S</a:t>
            </a:r>
            <a:r>
              <a:rPr lang="en-US" sz="1600" b="1" dirty="0" smtClean="0">
                <a:solidFill>
                  <a:srgbClr val="767171"/>
                </a:solidFill>
                <a:latin typeface="Calibri" panose="020F0502020204030204"/>
                <a:ea typeface="Calibri" panose="020F0502020204030204" pitchFamily="34" charset="0"/>
                <a:cs typeface="Times New Roman" panose="02020603050405020304" pitchFamily="18" charset="0"/>
              </a:rPr>
              <a:t>AMSUNG ARTICLES FEED</a:t>
            </a:r>
            <a:r>
              <a:rPr kumimoji="0" lang="en-US" sz="1600" b="0" i="0" u="none" strike="noStrike" kern="0" cap="none" spc="0" normalizeH="0" baseline="0" noProof="0" dirty="0" smtClean="0">
                <a:ln>
                  <a:noFill/>
                </a:ln>
                <a:solidFill>
                  <a:srgbClr val="767171"/>
                </a:solidFill>
                <a:effectLst/>
                <a:uLnTx/>
                <a:uFillTx/>
                <a:latin typeface="Calibri" panose="020F0502020204030204"/>
                <a:ea typeface="Calibri" panose="020F0502020204030204" pitchFamily="34" charset="0"/>
                <a:cs typeface="Times New Roman" panose="02020603050405020304" pitchFamily="18" charset="0"/>
              </a:rPr>
              <a:t>, </a:t>
            </a:r>
            <a:r>
              <a:rPr lang="en-US" sz="1600" b="1" dirty="0" smtClean="0">
                <a:solidFill>
                  <a:srgbClr val="767171"/>
                </a:solidFill>
                <a:latin typeface="Calibri" panose="020F0502020204030204"/>
                <a:ea typeface="Calibri" panose="020F0502020204030204" pitchFamily="34" charset="0"/>
                <a:cs typeface="Times New Roman" panose="02020603050405020304" pitchFamily="18" charset="0"/>
              </a:rPr>
              <a:t>ANDROID ARTICLES FEED</a:t>
            </a:r>
            <a:r>
              <a:rPr lang="en-US" sz="1600" dirty="0" smtClean="0">
                <a:solidFill>
                  <a:srgbClr val="767171"/>
                </a:solidFill>
                <a:latin typeface="Calibri" panose="020F0502020204030204"/>
                <a:ea typeface="Calibri" panose="020F0502020204030204" pitchFamily="34" charset="0"/>
                <a:cs typeface="Times New Roman" panose="02020603050405020304" pitchFamily="18" charset="0"/>
              </a:rPr>
              <a:t>, etc.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V="1">
            <a:off x="4114006" y="4284102"/>
            <a:ext cx="533400" cy="364098"/>
          </a:xfrm>
          <a:prstGeom prst="straightConnector1">
            <a:avLst/>
          </a:prstGeom>
          <a:noFill/>
          <a:ln w="6350" cap="flat" cmpd="sng" algn="ctr">
            <a:solidFill>
              <a:srgbClr val="ED7D31"/>
            </a:solidFill>
            <a:prstDash val="sysDash"/>
            <a:miter lim="800000"/>
            <a:tailEnd type="triangle"/>
          </a:ln>
          <a:effectLst/>
        </p:spPr>
      </p:cxnSp>
      <p:pic>
        <p:nvPicPr>
          <p:cNvPr id="8" name="Picture 7"/>
          <p:cNvPicPr>
            <a:picLocks noChangeAspect="1"/>
          </p:cNvPicPr>
          <p:nvPr/>
        </p:nvPicPr>
        <p:blipFill>
          <a:blip r:embed="rId5"/>
          <a:stretch>
            <a:fillRect/>
          </a:stretch>
        </p:blipFill>
        <p:spPr>
          <a:xfrm rot="18286586">
            <a:off x="5862317" y="4484290"/>
            <a:ext cx="790307" cy="579037"/>
          </a:xfrm>
          <a:prstGeom prst="rect">
            <a:avLst/>
          </a:prstGeom>
        </p:spPr>
      </p:pic>
      <p:pic>
        <p:nvPicPr>
          <p:cNvPr id="9" name="Picture 8"/>
          <p:cNvPicPr>
            <a:picLocks noChangeAspect="1"/>
          </p:cNvPicPr>
          <p:nvPr/>
        </p:nvPicPr>
        <p:blipFill>
          <a:blip r:embed="rId6"/>
          <a:stretch>
            <a:fillRect/>
          </a:stretch>
        </p:blipFill>
        <p:spPr>
          <a:xfrm rot="8085131">
            <a:off x="1934487" y="3272439"/>
            <a:ext cx="5987699" cy="1548518"/>
          </a:xfrm>
          <a:prstGeom prst="rect">
            <a:avLst/>
          </a:prstGeom>
        </p:spPr>
      </p:pic>
      <p:pic>
        <p:nvPicPr>
          <p:cNvPr id="10" name="Picture 9"/>
          <p:cNvPicPr>
            <a:picLocks noChangeAspect="1"/>
          </p:cNvPicPr>
          <p:nvPr/>
        </p:nvPicPr>
        <p:blipFill>
          <a:blip r:embed="rId7"/>
          <a:stretch>
            <a:fillRect/>
          </a:stretch>
        </p:blipFill>
        <p:spPr>
          <a:xfrm rot="20295166">
            <a:off x="4253568" y="1850039"/>
            <a:ext cx="4822354" cy="4846740"/>
          </a:xfrm>
          <a:prstGeom prst="rect">
            <a:avLst/>
          </a:prstGeom>
        </p:spPr>
      </p:pic>
    </p:spTree>
    <p:extLst>
      <p:ext uri="{BB962C8B-B14F-4D97-AF65-F5344CB8AC3E}">
        <p14:creationId xmlns:p14="http://schemas.microsoft.com/office/powerpoint/2010/main" val="20133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58222" y="1371600"/>
            <a:ext cx="10305499" cy="5014524"/>
          </a:xfrm>
          <a:prstGeom prst="rect">
            <a:avLst/>
          </a:prstGeom>
        </p:spPr>
      </p:pic>
      <p:sp>
        <p:nvSpPr>
          <p:cNvPr id="2" name="Title 1"/>
          <p:cNvSpPr>
            <a:spLocks noGrp="1"/>
          </p:cNvSpPr>
          <p:nvPr>
            <p:ph type="title"/>
          </p:nvPr>
        </p:nvSpPr>
        <p:spPr>
          <a:xfrm>
            <a:off x="-794" y="0"/>
            <a:ext cx="10971372" cy="1143000"/>
          </a:xfrm>
        </p:spPr>
        <p:txBody>
          <a:bodyPr>
            <a:normAutofit/>
          </a:bodyPr>
          <a:lstStyle/>
          <a:p>
            <a:pPr indent="0">
              <a:lnSpc>
                <a:spcPct val="115000"/>
              </a:lnSpc>
            </a:pPr>
            <a:r>
              <a:rPr lang="en-US" sz="4200" b="0" dirty="0" smtClean="0">
                <a:solidFill>
                  <a:srgbClr val="E36C0A"/>
                </a:solidFill>
                <a:latin typeface="Calibri"/>
              </a:rPr>
              <a:t>Performing </a:t>
            </a:r>
            <a:r>
              <a:rPr lang="en-US" sz="4200" b="0" dirty="0">
                <a:solidFill>
                  <a:srgbClr val="E36C0A"/>
                </a:solidFill>
                <a:latin typeface="Calibri"/>
              </a:rPr>
              <a:t>further </a:t>
            </a:r>
            <a:r>
              <a:rPr lang="en-US" sz="4200" b="0" dirty="0" smtClean="0">
                <a:solidFill>
                  <a:srgbClr val="E36C0A"/>
                </a:solidFill>
                <a:latin typeface="Calibri"/>
              </a:rPr>
              <a:t>actions</a:t>
            </a:r>
            <a:endParaRPr lang="bg-BG" sz="4200" b="0" dirty="0">
              <a:latin typeface="+mj-lt"/>
            </a:endParaRPr>
          </a:p>
        </p:txBody>
      </p:sp>
      <p:grpSp>
        <p:nvGrpSpPr>
          <p:cNvPr id="3" name="Group 4"/>
          <p:cNvGrpSpPr>
            <a:grpSpLocks noChangeAspect="1"/>
          </p:cNvGrpSpPr>
          <p:nvPr/>
        </p:nvGrpSpPr>
        <p:grpSpPr bwMode="auto">
          <a:xfrm>
            <a:off x="-534194" y="990600"/>
            <a:ext cx="11612564" cy="6394451"/>
            <a:chOff x="-269" y="431"/>
            <a:chExt cx="7315" cy="4028"/>
          </a:xfrm>
        </p:grpSpPr>
        <p:sp>
          <p:nvSpPr>
            <p:cNvPr id="4" name="AutoShape 3"/>
            <p:cNvSpPr>
              <a:spLocks noChangeAspect="1" noChangeArrowheads="1" noTextEdit="1"/>
            </p:cNvSpPr>
            <p:nvPr/>
          </p:nvSpPr>
          <p:spPr bwMode="auto">
            <a:xfrm>
              <a:off x="-269" y="432"/>
              <a:ext cx="720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bg-BG"/>
            </a:p>
          </p:txBody>
        </p:sp>
        <p:sp>
          <p:nvSpPr>
            <p:cNvPr id="5" name="Rectangle 5"/>
            <p:cNvSpPr>
              <a:spLocks noChangeArrowheads="1"/>
            </p:cNvSpPr>
            <p:nvPr/>
          </p:nvSpPr>
          <p:spPr bwMode="auto">
            <a:xfrm>
              <a:off x="245" y="431"/>
              <a:ext cx="1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rgbClr val="FFFFFF"/>
                  </a:solidFill>
                  <a:effectLst/>
                  <a:latin typeface="Calibri" panose="020F0502020204030204" pitchFamily="34" charset="0"/>
                </a:rPr>
                <a:t>(</a:t>
              </a:r>
              <a:endParaRPr kumimoji="0" lang="bg-BG" altLang="bg-BG"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6928" y="3864"/>
              <a:ext cx="11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rgbClr val="000000"/>
                  </a:solidFill>
                  <a:effectLst/>
                  <a:latin typeface="Calibri" panose="020F0502020204030204" pitchFamily="34" charset="0"/>
                </a:rPr>
                <a:t> </a:t>
              </a:r>
              <a:endParaRPr kumimoji="0" lang="bg-BG" altLang="bg-BG" sz="1800" b="0" i="0" u="none" strike="noStrike" cap="none" normalizeH="0" baseline="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245" y="4142"/>
              <a:ext cx="11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2000" b="0" i="0" u="none" strike="noStrike" cap="none" normalizeH="0" baseline="0" smtClean="0">
                  <a:ln>
                    <a:noFill/>
                  </a:ln>
                  <a:solidFill>
                    <a:srgbClr val="000000"/>
                  </a:solidFill>
                  <a:effectLst/>
                  <a:latin typeface="Calibri" panose="020F0502020204030204" pitchFamily="34" charset="0"/>
                </a:rPr>
                <a:t> </a:t>
              </a:r>
              <a:endParaRPr kumimoji="0" lang="bg-BG" altLang="bg-BG" sz="1800" b="0" i="0" u="none" strike="noStrike" cap="none" normalizeH="0" baseline="0" smtClean="0">
                <a:ln>
                  <a:noFill/>
                </a:ln>
                <a:solidFill>
                  <a:schemeClr val="tx1"/>
                </a:solidFill>
                <a:effectLst/>
                <a:latin typeface="Arial" panose="020B0604020202020204" pitchFamily="34" charset="0"/>
              </a:endParaRPr>
            </a:p>
          </p:txBody>
        </p:sp>
        <p:sp>
          <p:nvSpPr>
            <p:cNvPr id="10" name="Rectangle 11"/>
            <p:cNvSpPr>
              <a:spLocks noChangeArrowheads="1"/>
            </p:cNvSpPr>
            <p:nvPr/>
          </p:nvSpPr>
          <p:spPr bwMode="auto">
            <a:xfrm>
              <a:off x="2101" y="993"/>
              <a:ext cx="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1600" b="0" i="0" u="none" strike="noStrike" cap="none" normalizeH="0" baseline="0" dirty="0" smtClean="0">
                  <a:ln>
                    <a:noFill/>
                  </a:ln>
                  <a:solidFill>
                    <a:srgbClr val="767171"/>
                  </a:solidFill>
                  <a:effectLst/>
                  <a:latin typeface="Calibri" panose="020F0502020204030204" pitchFamily="34" charset="0"/>
                </a:rPr>
                <a:t> </a:t>
              </a:r>
              <a:endParaRPr kumimoji="0" lang="bg-BG" altLang="bg-BG"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2"/>
            <p:cNvSpPr>
              <a:spLocks noChangeArrowheads="1"/>
            </p:cNvSpPr>
            <p:nvPr/>
          </p:nvSpPr>
          <p:spPr bwMode="auto">
            <a:xfrm>
              <a:off x="2101" y="116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2617" y="116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4"/>
            <p:cNvSpPr>
              <a:spLocks noChangeArrowheads="1"/>
            </p:cNvSpPr>
            <p:nvPr/>
          </p:nvSpPr>
          <p:spPr bwMode="auto">
            <a:xfrm>
              <a:off x="2101" y="133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bg-BG"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2432" y="1333"/>
              <a:ext cx="10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bg-BG" sz="1600" b="0" i="0" u="none" strike="noStrike" cap="none" normalizeH="0" baseline="0" smtClean="0">
                  <a:ln>
                    <a:noFill/>
                  </a:ln>
                  <a:solidFill>
                    <a:srgbClr val="767171"/>
                  </a:solidFill>
                  <a:effectLst/>
                  <a:latin typeface="Calibri" panose="020F0502020204030204" pitchFamily="34" charset="0"/>
                </a:rPr>
                <a:t> </a:t>
              </a:r>
              <a:endParaRPr kumimoji="0" lang="bg-BG" altLang="bg-BG" sz="1800" b="0" i="0" u="none" strike="noStrike" cap="none" normalizeH="0" baseline="0" smtClean="0">
                <a:ln>
                  <a:noFill/>
                </a:ln>
                <a:solidFill>
                  <a:schemeClr val="tx1"/>
                </a:solidFill>
                <a:effectLst/>
                <a:latin typeface="Arial" panose="020B0604020202020204" pitchFamily="34" charset="0"/>
              </a:endParaRPr>
            </a:p>
          </p:txBody>
        </p:sp>
      </p:gr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791" t="4082" r="7883" b="6122"/>
          <a:stretch/>
        </p:blipFill>
        <p:spPr>
          <a:xfrm>
            <a:off x="9510488" y="3155100"/>
            <a:ext cx="2438400" cy="3352800"/>
          </a:xfrm>
          <a:prstGeom prst="rect">
            <a:avLst/>
          </a:prstGeom>
        </p:spPr>
      </p:pic>
      <p:cxnSp>
        <p:nvCxnSpPr>
          <p:cNvPr id="24" name="Straight Arrow Connector 23"/>
          <p:cNvCxnSpPr/>
          <p:nvPr/>
        </p:nvCxnSpPr>
        <p:spPr>
          <a:xfrm flipV="1">
            <a:off x="5271791" y="3057125"/>
            <a:ext cx="4481015" cy="640090"/>
          </a:xfrm>
          <a:prstGeom prst="straightConnector1">
            <a:avLst/>
          </a:prstGeom>
          <a:ln w="254000">
            <a:solidFill>
              <a:srgbClr val="FF6600">
                <a:alpha val="13000"/>
              </a:srgb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ular Callout 25"/>
          <p:cNvSpPr/>
          <p:nvPr/>
        </p:nvSpPr>
        <p:spPr>
          <a:xfrm>
            <a:off x="6269641" y="1752999"/>
            <a:ext cx="2516824" cy="1075526"/>
          </a:xfrm>
          <a:prstGeom prst="wedgeRectCallout">
            <a:avLst>
              <a:gd name="adj1" fmla="val 96483"/>
              <a:gd name="adj2" fmla="val 47176"/>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MOVING</a:t>
            </a:r>
            <a:br>
              <a:rPr lang="en-US" dirty="0" smtClean="0">
                <a:solidFill>
                  <a:schemeClr val="tx1"/>
                </a:solidFill>
              </a:rPr>
            </a:br>
            <a:r>
              <a:rPr lang="en-US" dirty="0" smtClean="0">
                <a:solidFill>
                  <a:schemeClr val="tx1"/>
                </a:solidFill>
              </a:rPr>
              <a:t>“</a:t>
            </a:r>
            <a:r>
              <a:rPr lang="en-US" b="1" dirty="0" smtClean="0">
                <a:solidFill>
                  <a:schemeClr val="tx1"/>
                </a:solidFill>
              </a:rPr>
              <a:t>PATENT</a:t>
            </a:r>
            <a:r>
              <a:rPr lang="en-US" dirty="0" smtClean="0">
                <a:solidFill>
                  <a:schemeClr val="tx1"/>
                </a:solidFill>
              </a:rPr>
              <a:t>“+“</a:t>
            </a:r>
            <a:r>
              <a:rPr lang="en-US" b="1" dirty="0" smtClean="0">
                <a:solidFill>
                  <a:schemeClr val="tx1"/>
                </a:solidFill>
              </a:rPr>
              <a:t>NOKIA“</a:t>
            </a:r>
            <a:r>
              <a:rPr lang="en-US" dirty="0">
                <a:solidFill>
                  <a:schemeClr val="tx1"/>
                </a:solidFill>
              </a:rPr>
              <a:t/>
            </a:r>
            <a:br>
              <a:rPr lang="en-US" dirty="0">
                <a:solidFill>
                  <a:schemeClr val="tx1"/>
                </a:solidFill>
              </a:rPr>
            </a:br>
            <a:r>
              <a:rPr lang="en-US" dirty="0" smtClean="0">
                <a:solidFill>
                  <a:schemeClr val="tx1"/>
                </a:solidFill>
              </a:rPr>
              <a:t>ARTICLES TO HYPERSPACE</a:t>
            </a:r>
            <a:br>
              <a:rPr lang="en-US" dirty="0" smtClean="0">
                <a:solidFill>
                  <a:schemeClr val="tx1"/>
                </a:solidFill>
              </a:rPr>
            </a:br>
            <a:r>
              <a:rPr lang="en-US" dirty="0" smtClean="0">
                <a:solidFill>
                  <a:schemeClr val="tx1"/>
                </a:solidFill>
              </a:rPr>
              <a:t>FOR FURTHER ACTIONS</a:t>
            </a:r>
            <a:br>
              <a:rPr lang="en-US" dirty="0" smtClean="0">
                <a:solidFill>
                  <a:schemeClr val="tx1"/>
                </a:solidFill>
              </a:rPr>
            </a:br>
            <a:endParaRPr lang="en-US" dirty="0">
              <a:solidFill>
                <a:schemeClr val="tx1"/>
              </a:solidFill>
            </a:endParaRPr>
          </a:p>
          <a:p>
            <a:r>
              <a:rPr lang="en-US" dirty="0" smtClean="0">
                <a:solidFill>
                  <a:schemeClr val="tx1"/>
                </a:solidFill>
              </a:rPr>
              <a:t> </a:t>
            </a:r>
            <a:endParaRPr lang="bg-BG" dirty="0">
              <a:solidFill>
                <a:schemeClr val="tx1"/>
              </a:solidFill>
            </a:endParaRPr>
          </a:p>
          <a:p>
            <a:pPr algn="ctr"/>
            <a:endParaRPr lang="bg-BG" dirty="0"/>
          </a:p>
        </p:txBody>
      </p:sp>
    </p:spTree>
    <p:extLst>
      <p:ext uri="{BB962C8B-B14F-4D97-AF65-F5344CB8AC3E}">
        <p14:creationId xmlns:p14="http://schemas.microsoft.com/office/powerpoint/2010/main" val="2710079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5031" y="1447800"/>
            <a:ext cx="10599363" cy="5181209"/>
          </a:xfrm>
          <a:prstGeom prst="rect">
            <a:avLst/>
          </a:prstGeom>
        </p:spPr>
      </p:pic>
      <p:sp>
        <p:nvSpPr>
          <p:cNvPr id="2" name="Title 1"/>
          <p:cNvSpPr>
            <a:spLocks noGrp="1"/>
          </p:cNvSpPr>
          <p:nvPr>
            <p:ph type="title"/>
          </p:nvPr>
        </p:nvSpPr>
        <p:spPr>
          <a:xfrm>
            <a:off x="-794" y="0"/>
            <a:ext cx="10971372" cy="1143000"/>
          </a:xfrm>
        </p:spPr>
        <p:txBody>
          <a:bodyPr>
            <a:normAutofit/>
          </a:bodyPr>
          <a:lstStyle/>
          <a:p>
            <a:pPr indent="0">
              <a:lnSpc>
                <a:spcPct val="115000"/>
              </a:lnSpc>
            </a:pPr>
            <a:r>
              <a:rPr lang="en-US" sz="4200" b="0" dirty="0" smtClean="0">
                <a:solidFill>
                  <a:srgbClr val="E36C0A"/>
                </a:solidFill>
                <a:latin typeface="+mj-lt"/>
              </a:rPr>
              <a:t>Performing further actions</a:t>
            </a:r>
            <a:endParaRPr lang="bg-BG" sz="4200" b="0" dirty="0">
              <a:latin typeface="+mj-lt"/>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791" t="4082" r="7883" b="6122"/>
          <a:stretch/>
        </p:blipFill>
        <p:spPr>
          <a:xfrm>
            <a:off x="9925194" y="2209800"/>
            <a:ext cx="2438400" cy="3352800"/>
          </a:xfrm>
          <a:prstGeom prst="rect">
            <a:avLst/>
          </a:prstGeom>
        </p:spPr>
      </p:pic>
      <p:sp>
        <p:nvSpPr>
          <p:cNvPr id="6" name="Rectangular Callout 5"/>
          <p:cNvSpPr/>
          <p:nvPr/>
        </p:nvSpPr>
        <p:spPr>
          <a:xfrm>
            <a:off x="6171406" y="1905000"/>
            <a:ext cx="2590800" cy="3048000"/>
          </a:xfrm>
          <a:prstGeom prst="wedgeRectCallout">
            <a:avLst>
              <a:gd name="adj1" fmla="val 92472"/>
              <a:gd name="adj2" fmla="val -39122"/>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Performing</a:t>
            </a:r>
            <a:r>
              <a:rPr lang="en-US" b="1" dirty="0" smtClean="0">
                <a:solidFill>
                  <a:schemeClr val="tx1"/>
                </a:solidFill>
              </a:rPr>
              <a:t> ACTIONS</a:t>
            </a:r>
            <a:br>
              <a:rPr lang="en-US" b="1" dirty="0" smtClean="0">
                <a:solidFill>
                  <a:schemeClr val="tx1"/>
                </a:solidFill>
              </a:rPr>
            </a:br>
            <a:r>
              <a:rPr lang="en-US" dirty="0" smtClean="0">
                <a:solidFill>
                  <a:schemeClr val="tx1"/>
                </a:solidFill>
              </a:rPr>
              <a:t>on </a:t>
            </a:r>
            <a:r>
              <a:rPr lang="en-US" b="1" dirty="0">
                <a:solidFill>
                  <a:schemeClr val="tx1"/>
                </a:solidFill>
              </a:rPr>
              <a:t>HYPESRSPASED </a:t>
            </a:r>
            <a:r>
              <a:rPr lang="en-US" dirty="0" smtClean="0">
                <a:solidFill>
                  <a:schemeClr val="tx1"/>
                </a:solidFill>
              </a:rPr>
              <a:t>objects</a:t>
            </a:r>
          </a:p>
          <a:p>
            <a:endParaRPr lang="bg-BG" b="1" dirty="0">
              <a:solidFill>
                <a:schemeClr val="tx1"/>
              </a:solidFill>
            </a:endParaRPr>
          </a:p>
          <a:p>
            <a:r>
              <a:rPr lang="en-US" dirty="0">
                <a:solidFill>
                  <a:schemeClr val="tx1"/>
                </a:solidFill>
              </a:rPr>
              <a:t>Such as</a:t>
            </a:r>
            <a:r>
              <a:rPr lang="en-US" dirty="0" smtClean="0">
                <a:solidFill>
                  <a:schemeClr val="tx1"/>
                </a:solidFill>
              </a:rPr>
              <a:t>: </a:t>
            </a:r>
            <a:endParaRPr lang="bg-BG" dirty="0">
              <a:solidFill>
                <a:schemeClr val="tx1"/>
              </a:solidFill>
            </a:endParaRPr>
          </a:p>
          <a:p>
            <a:pPr marL="285750" lvl="0" indent="-285750">
              <a:buFont typeface="Arial" panose="020B0604020202020204" pitchFamily="34" charset="0"/>
              <a:buChar char="•"/>
            </a:pPr>
            <a:r>
              <a:rPr lang="en-US" b="1" dirty="0">
                <a:solidFill>
                  <a:schemeClr val="tx1"/>
                </a:solidFill>
              </a:rPr>
              <a:t>OPEN</a:t>
            </a:r>
            <a:endParaRPr lang="bg-BG" b="1" dirty="0">
              <a:solidFill>
                <a:schemeClr val="tx1"/>
              </a:solidFill>
            </a:endParaRPr>
          </a:p>
          <a:p>
            <a:pPr marL="285750" lvl="0" indent="-285750">
              <a:buFont typeface="Arial" panose="020B0604020202020204" pitchFamily="34" charset="0"/>
              <a:buChar char="•"/>
            </a:pPr>
            <a:r>
              <a:rPr lang="en-US" b="1" dirty="0">
                <a:solidFill>
                  <a:schemeClr val="tx1"/>
                </a:solidFill>
              </a:rPr>
              <a:t>SEND</a:t>
            </a:r>
            <a:endParaRPr lang="bg-BG" b="1" dirty="0">
              <a:solidFill>
                <a:schemeClr val="tx1"/>
              </a:solidFill>
            </a:endParaRPr>
          </a:p>
          <a:p>
            <a:pPr marL="285750" lvl="0" indent="-285750">
              <a:buFont typeface="Arial" panose="020B0604020202020204" pitchFamily="34" charset="0"/>
              <a:buChar char="•"/>
            </a:pPr>
            <a:r>
              <a:rPr lang="en-US" b="1" dirty="0">
                <a:solidFill>
                  <a:schemeClr val="tx1"/>
                </a:solidFill>
              </a:rPr>
              <a:t>SAVE to GOOGLE DRIVE</a:t>
            </a:r>
            <a:endParaRPr lang="bg-BG" b="1" dirty="0">
              <a:solidFill>
                <a:schemeClr val="tx1"/>
              </a:solidFill>
            </a:endParaRPr>
          </a:p>
          <a:p>
            <a:pPr marL="285750" lvl="0" indent="-285750">
              <a:buFont typeface="Arial" panose="020B0604020202020204" pitchFamily="34" charset="0"/>
              <a:buChar char="•"/>
            </a:pPr>
            <a:r>
              <a:rPr lang="en-US" b="1" dirty="0">
                <a:solidFill>
                  <a:schemeClr val="tx1"/>
                </a:solidFill>
              </a:rPr>
              <a:t>POST in FACEBOOK</a:t>
            </a:r>
            <a:endParaRPr lang="bg-BG" b="1" dirty="0">
              <a:solidFill>
                <a:schemeClr val="tx1"/>
              </a:solidFill>
            </a:endParaRPr>
          </a:p>
          <a:p>
            <a:pPr marL="285750" lvl="0" indent="-285750">
              <a:buFont typeface="Arial" panose="020B0604020202020204" pitchFamily="34" charset="0"/>
              <a:buChar char="•"/>
            </a:pPr>
            <a:r>
              <a:rPr lang="en-US" b="1" dirty="0">
                <a:solidFill>
                  <a:schemeClr val="tx1"/>
                </a:solidFill>
              </a:rPr>
              <a:t>CREATE YOUTUBE </a:t>
            </a:r>
            <a:r>
              <a:rPr lang="en-US" b="1" dirty="0" smtClean="0">
                <a:solidFill>
                  <a:schemeClr val="tx1"/>
                </a:solidFill>
              </a:rPr>
              <a:t>PLAYLIST</a:t>
            </a:r>
            <a:endParaRPr lang="bg-BG" b="1" dirty="0">
              <a:solidFill>
                <a:schemeClr val="tx1"/>
              </a:solidFill>
            </a:endParaRPr>
          </a:p>
          <a:p>
            <a:pPr marL="285750" lvl="0" indent="-285750">
              <a:buFont typeface="Arial" panose="020B0604020202020204" pitchFamily="34" charset="0"/>
              <a:buChar char="•"/>
            </a:pPr>
            <a:r>
              <a:rPr lang="en-US" b="1" dirty="0">
                <a:solidFill>
                  <a:schemeClr val="tx1"/>
                </a:solidFill>
              </a:rPr>
              <a:t>TRANSLATE</a:t>
            </a:r>
            <a:endParaRPr lang="bg-BG" b="1" dirty="0">
              <a:solidFill>
                <a:schemeClr val="tx1"/>
              </a:solidFill>
            </a:endParaRPr>
          </a:p>
          <a:p>
            <a:pPr marL="285750" indent="-285750">
              <a:buFont typeface="Arial" panose="020B0604020202020204" pitchFamily="34" charset="0"/>
              <a:buChar char="•"/>
            </a:pPr>
            <a:r>
              <a:rPr lang="en-US" b="1" dirty="0">
                <a:solidFill>
                  <a:schemeClr val="tx1"/>
                </a:solidFill>
              </a:rPr>
              <a:t>CREATE XLS or PDF REPORT</a:t>
            </a:r>
            <a:endParaRPr lang="bg-BG" b="1" dirty="0" smtClean="0">
              <a:solidFill>
                <a:schemeClr val="tx1"/>
              </a:solidFill>
            </a:endParaRPr>
          </a:p>
          <a:p>
            <a:pPr algn="ctr"/>
            <a:endParaRPr lang="bg-BG" dirty="0">
              <a:solidFill>
                <a:schemeClr val="tx1"/>
              </a:solidFill>
            </a:endParaRPr>
          </a:p>
        </p:txBody>
      </p:sp>
    </p:spTree>
    <p:extLst>
      <p:ext uri="{BB962C8B-B14F-4D97-AF65-F5344CB8AC3E}">
        <p14:creationId xmlns:p14="http://schemas.microsoft.com/office/powerpoint/2010/main" val="4124857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61348" y="1524000"/>
            <a:ext cx="10309230" cy="5017443"/>
          </a:xfrm>
          <a:prstGeom prst="rect">
            <a:avLst/>
          </a:prstGeom>
        </p:spPr>
      </p:pic>
      <p:sp>
        <p:nvSpPr>
          <p:cNvPr id="2" name="Title 1"/>
          <p:cNvSpPr>
            <a:spLocks noGrp="1"/>
          </p:cNvSpPr>
          <p:nvPr>
            <p:ph type="title"/>
          </p:nvPr>
        </p:nvSpPr>
        <p:spPr>
          <a:xfrm>
            <a:off x="-794" y="-1"/>
            <a:ext cx="10971372" cy="1364343"/>
          </a:xfrm>
        </p:spPr>
        <p:txBody>
          <a:bodyPr>
            <a:normAutofit fontScale="90000"/>
          </a:bodyPr>
          <a:lstStyle/>
          <a:p>
            <a:pPr indent="0">
              <a:lnSpc>
                <a:spcPct val="115000"/>
              </a:lnSpc>
            </a:pPr>
            <a:r>
              <a:rPr lang="en-US" sz="4200" b="0" dirty="0" smtClean="0">
                <a:solidFill>
                  <a:srgbClr val="E36C0A"/>
                </a:solidFill>
                <a:latin typeface="+mj-lt"/>
              </a:rPr>
              <a:t>Gravity Impact– </a:t>
            </a:r>
            <a:br>
              <a:rPr lang="en-US" sz="4200" b="0" dirty="0" smtClean="0">
                <a:solidFill>
                  <a:srgbClr val="E36C0A"/>
                </a:solidFill>
                <a:latin typeface="+mj-lt"/>
              </a:rPr>
            </a:br>
            <a:r>
              <a:rPr lang="en-US" sz="4200" b="0" dirty="0" smtClean="0">
                <a:solidFill>
                  <a:srgbClr val="E36C0A"/>
                </a:solidFill>
                <a:latin typeface="+mj-lt"/>
              </a:rPr>
              <a:t>performing actions on a Grouping Point</a:t>
            </a:r>
            <a:endParaRPr lang="bg-BG" sz="4200" b="0" dirty="0">
              <a:latin typeface="+mj-lt"/>
            </a:endParaRPr>
          </a:p>
        </p:txBody>
      </p:sp>
      <p:cxnSp>
        <p:nvCxnSpPr>
          <p:cNvPr id="24" name="Straight Arrow Connector 23"/>
          <p:cNvCxnSpPr/>
          <p:nvPr/>
        </p:nvCxnSpPr>
        <p:spPr>
          <a:xfrm flipH="1" flipV="1">
            <a:off x="5005586" y="3153173"/>
            <a:ext cx="1471553" cy="3218528"/>
          </a:xfrm>
          <a:prstGeom prst="straightConnector1">
            <a:avLst/>
          </a:prstGeom>
          <a:ln w="254000">
            <a:solidFill>
              <a:srgbClr val="FF6600">
                <a:alpha val="13000"/>
              </a:srgb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ular Callout 25"/>
          <p:cNvSpPr/>
          <p:nvPr/>
        </p:nvSpPr>
        <p:spPr>
          <a:xfrm>
            <a:off x="7481728" y="2496345"/>
            <a:ext cx="2956878" cy="1313656"/>
          </a:xfrm>
          <a:prstGeom prst="wedgeRectCallout">
            <a:avLst>
              <a:gd name="adj1" fmla="val -124809"/>
              <a:gd name="adj2" fmla="val -49437"/>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GRAVITY IMPACT</a:t>
            </a:r>
          </a:p>
          <a:p>
            <a:endParaRPr lang="en-US" sz="1600" dirty="0">
              <a:solidFill>
                <a:schemeClr val="tx1"/>
              </a:solidFill>
            </a:endParaRPr>
          </a:p>
          <a:p>
            <a:r>
              <a:rPr lang="en-US" sz="1600" dirty="0" smtClean="0">
                <a:solidFill>
                  <a:schemeClr val="tx1"/>
                </a:solidFill>
              </a:rPr>
              <a:t>Generating Report by Dragging </a:t>
            </a:r>
            <a:r>
              <a:rPr lang="en-US" sz="1600" b="1" dirty="0" smtClean="0">
                <a:solidFill>
                  <a:schemeClr val="tx1"/>
                </a:solidFill>
              </a:rPr>
              <a:t>“REPORT” </a:t>
            </a:r>
            <a:r>
              <a:rPr lang="en-US" sz="1600" dirty="0" smtClean="0">
                <a:solidFill>
                  <a:schemeClr val="tx1"/>
                </a:solidFill>
              </a:rPr>
              <a:t>action  to</a:t>
            </a:r>
            <a:br>
              <a:rPr lang="en-US" sz="1600" dirty="0" smtClean="0">
                <a:solidFill>
                  <a:schemeClr val="tx1"/>
                </a:solidFill>
              </a:rPr>
            </a:br>
            <a:r>
              <a:rPr lang="en-US" sz="1600" dirty="0" smtClean="0">
                <a:solidFill>
                  <a:schemeClr val="tx1"/>
                </a:solidFill>
              </a:rPr>
              <a:t>“</a:t>
            </a:r>
            <a:r>
              <a:rPr lang="en-US" sz="1600" b="1" dirty="0" smtClean="0">
                <a:solidFill>
                  <a:schemeClr val="tx1"/>
                </a:solidFill>
              </a:rPr>
              <a:t>PATENT” </a:t>
            </a:r>
            <a:r>
              <a:rPr lang="en-US" sz="1600" dirty="0" smtClean="0">
                <a:solidFill>
                  <a:schemeClr val="tx1"/>
                </a:solidFill>
              </a:rPr>
              <a:t>grouping point</a:t>
            </a:r>
            <a:endParaRPr lang="bg-BG" sz="1600" dirty="0"/>
          </a:p>
        </p:txBody>
      </p:sp>
      <p:pic>
        <p:nvPicPr>
          <p:cNvPr id="16" name="Picture 15"/>
          <p:cNvPicPr>
            <a:picLocks noChangeAspect="1"/>
          </p:cNvPicPr>
          <p:nvPr/>
        </p:nvPicPr>
        <p:blipFill>
          <a:blip r:embed="rId4"/>
          <a:stretch>
            <a:fillRect/>
          </a:stretch>
        </p:blipFill>
        <p:spPr>
          <a:xfrm>
            <a:off x="4662730" y="2829363"/>
            <a:ext cx="342857" cy="32381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791" t="4082" r="7883" b="6122"/>
          <a:stretch/>
        </p:blipFill>
        <p:spPr>
          <a:xfrm rot="20076440">
            <a:off x="5435244" y="2133601"/>
            <a:ext cx="2438400" cy="3352800"/>
          </a:xfrm>
          <a:prstGeom prst="rect">
            <a:avLst/>
          </a:prstGeom>
        </p:spPr>
      </p:pic>
    </p:spTree>
    <p:extLst>
      <p:ext uri="{BB962C8B-B14F-4D97-AF65-F5344CB8AC3E}">
        <p14:creationId xmlns:p14="http://schemas.microsoft.com/office/powerpoint/2010/main" val="3988630688"/>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5499</TotalTime>
  <Words>640</Words>
  <Application>Microsoft Office PowerPoint</Application>
  <PresentationFormat>Custom</PresentationFormat>
  <Paragraphs>97</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Times New Roman</vt:lpstr>
      <vt:lpstr>Trebuchet MS</vt:lpstr>
      <vt:lpstr>Wingdings</vt:lpstr>
      <vt:lpstr/>
      <vt:lpstr>Office Theme</vt:lpstr>
      <vt:lpstr>A Gravity Control in action example </vt:lpstr>
      <vt:lpstr>Search by example – loading objects on the workSPACE</vt:lpstr>
      <vt:lpstr>Search by example –  choosing an object of interest and extracting criteria</vt:lpstr>
      <vt:lpstr>Grouping similar objects together</vt:lpstr>
      <vt:lpstr>Simultaneous sorting by multiple criteria</vt:lpstr>
      <vt:lpstr>Adding files for an expanded search</vt:lpstr>
      <vt:lpstr>Performing further actions</vt:lpstr>
      <vt:lpstr>Performing further actions</vt:lpstr>
      <vt:lpstr>Gravity Impact–  performing actions on a Grouping Point</vt:lpstr>
      <vt:lpstr>Import, Export and Reports</vt:lpstr>
      <vt:lpstr>The currently common way of searching – the search bar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Gravity Control</dc:title>
  <dc:creator>Joanna</dc:creator>
  <cp:lastModifiedBy>ggg</cp:lastModifiedBy>
  <cp:revision>488</cp:revision>
  <cp:lastPrinted>2014-06-18T11:45:59Z</cp:lastPrinted>
  <dcterms:modified xsi:type="dcterms:W3CDTF">2014-09-08T11:43:14Z</dcterms:modified>
</cp:coreProperties>
</file>